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800999981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e30c63ed1415d"/>
  </p:sldMasterIdLst>
  <p:sldIdLst>
    <p:sldId xmlns:r="http://schemas.openxmlformats.org/officeDocument/2006/relationships" id="256" r:id="R0b80c9d164d74b80"/>
    <p:sldId xmlns:r="http://schemas.openxmlformats.org/officeDocument/2006/relationships" id="257" r:id="Rbf7a417f265540d2"/>
    <p:sldId xmlns:r="http://schemas.openxmlformats.org/officeDocument/2006/relationships" id="258" r:id="R73d39f6ff07745aa"/>
    <p:sldId xmlns:r="http://schemas.openxmlformats.org/officeDocument/2006/relationships" id="259" r:id="R467b7ca82dc44b35"/>
    <p:sldId xmlns:r="http://schemas.openxmlformats.org/officeDocument/2006/relationships" id="260" r:id="Re4c1ade81ef04ba3"/>
    <p:sldId xmlns:r="http://schemas.openxmlformats.org/officeDocument/2006/relationships" id="261" r:id="R65cf187d7d72474d"/>
    <p:sldId xmlns:r="http://schemas.openxmlformats.org/officeDocument/2006/relationships" id="262" r:id="R1cb241925618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e30c63ed1415d" /><Relationship Type="http://schemas.openxmlformats.org/officeDocument/2006/relationships/slide" Target="/ppt/slides/slide1.xml" Id="R0b80c9d164d74b80" /><Relationship Type="http://schemas.openxmlformats.org/officeDocument/2006/relationships/slide" Target="/ppt/slides/slide2.xml" Id="Rbf7a417f265540d2" /><Relationship Type="http://schemas.openxmlformats.org/officeDocument/2006/relationships/slide" Target="/ppt/slides/slide3.xml" Id="R73d39f6ff07745aa" /><Relationship Type="http://schemas.openxmlformats.org/officeDocument/2006/relationships/slide" Target="/ppt/slides/slide4.xml" Id="R467b7ca82dc44b35" /><Relationship Type="http://schemas.openxmlformats.org/officeDocument/2006/relationships/slide" Target="/ppt/slides/slide5.xml" Id="Re4c1ade81ef04ba3" /><Relationship Type="http://schemas.openxmlformats.org/officeDocument/2006/relationships/slide" Target="/ppt/slides/slide6.xml" Id="R65cf187d7d72474d" /><Relationship Type="http://schemas.openxmlformats.org/officeDocument/2006/relationships/slide" Target="/ppt/slides/slide7.xml" Id="R1cb241925618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f3fc78980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e4e2f9b84b82" /><Relationship Type="http://schemas.openxmlformats.org/officeDocument/2006/relationships/theme" Target="/ppt/slideMasters/theme/theme1.xml" Id="R9e223b044e3a45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fe4e2f9b8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305921a6b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7fa47a069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45decd38b4a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1e919ed19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285f7836a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dd5c1d0c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d5932ef1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177 848 205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188 821 518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HARRY ASMUND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ANNE METTE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