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75830c6a7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544b1f3da463a"/>
  </p:sldMasterIdLst>
  <p:sldIdLst>
    <p:sldId xmlns:r="http://schemas.openxmlformats.org/officeDocument/2006/relationships" id="256" r:id="Rd35bcf50d47b4aff"/>
    <p:sldId xmlns:r="http://schemas.openxmlformats.org/officeDocument/2006/relationships" id="257" r:id="Rb6bb4174663b4766"/>
    <p:sldId xmlns:r="http://schemas.openxmlformats.org/officeDocument/2006/relationships" id="258" r:id="R18321fbd66574acf"/>
    <p:sldId xmlns:r="http://schemas.openxmlformats.org/officeDocument/2006/relationships" id="259" r:id="R0080e9fb6d484a8f"/>
    <p:sldId xmlns:r="http://schemas.openxmlformats.org/officeDocument/2006/relationships" id="260" r:id="Ra8a17621ac224b41"/>
    <p:sldId xmlns:r="http://schemas.openxmlformats.org/officeDocument/2006/relationships" id="261" r:id="R9c45c77c1ae44fef"/>
    <p:sldId xmlns:r="http://schemas.openxmlformats.org/officeDocument/2006/relationships" id="262" r:id="R362f4dff56c4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544b1f3da463a" /><Relationship Type="http://schemas.openxmlformats.org/officeDocument/2006/relationships/slide" Target="/ppt/slides/slide1.xml" Id="Rd35bcf50d47b4aff" /><Relationship Type="http://schemas.openxmlformats.org/officeDocument/2006/relationships/slide" Target="/ppt/slides/slide2.xml" Id="Rb6bb4174663b4766" /><Relationship Type="http://schemas.openxmlformats.org/officeDocument/2006/relationships/slide" Target="/ppt/slides/slide3.xml" Id="R18321fbd66574acf" /><Relationship Type="http://schemas.openxmlformats.org/officeDocument/2006/relationships/slide" Target="/ppt/slides/slide4.xml" Id="R0080e9fb6d484a8f" /><Relationship Type="http://schemas.openxmlformats.org/officeDocument/2006/relationships/slide" Target="/ppt/slides/slide5.xml" Id="Ra8a17621ac224b41" /><Relationship Type="http://schemas.openxmlformats.org/officeDocument/2006/relationships/slide" Target="/ppt/slides/slide6.xml" Id="R9c45c77c1ae44fef" /><Relationship Type="http://schemas.openxmlformats.org/officeDocument/2006/relationships/slide" Target="/ppt/slides/slide7.xml" Id="R362f4dff56c4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2f491e345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cf4edcbe4b6b" /><Relationship Type="http://schemas.openxmlformats.org/officeDocument/2006/relationships/theme" Target="/ppt/slideMasters/theme/theme1.xml" Id="Rb38bbae6fc59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54cf4edcbe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87c0821547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ed383c01c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a6f3296241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a27d9755c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43da74983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b12d8047c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a5229291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