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ca82c55f85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aa5bd92a5045ca"/>
  </p:sldMasterIdLst>
  <p:sldIdLst>
    <p:sldId xmlns:r="http://schemas.openxmlformats.org/officeDocument/2006/relationships" id="256" r:id="Rede3b887dd4845ca"/>
    <p:sldId xmlns:r="http://schemas.openxmlformats.org/officeDocument/2006/relationships" id="257" r:id="R126bbfc39d4b496d"/>
    <p:sldId xmlns:r="http://schemas.openxmlformats.org/officeDocument/2006/relationships" id="258" r:id="R4286175b7304456b"/>
    <p:sldId xmlns:r="http://schemas.openxmlformats.org/officeDocument/2006/relationships" id="259" r:id="R993288ddc48c4552"/>
    <p:sldId xmlns:r="http://schemas.openxmlformats.org/officeDocument/2006/relationships" id="260" r:id="Rb4bba0092457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a5bd92a5045ca" /><Relationship Type="http://schemas.openxmlformats.org/officeDocument/2006/relationships/slide" Target="/ppt/slides/slide1.xml" Id="Rede3b887dd4845ca" /><Relationship Type="http://schemas.openxmlformats.org/officeDocument/2006/relationships/slide" Target="/ppt/slides/slide2.xml" Id="R126bbfc39d4b496d" /><Relationship Type="http://schemas.openxmlformats.org/officeDocument/2006/relationships/slide" Target="/ppt/slides/slide3.xml" Id="R4286175b7304456b" /><Relationship Type="http://schemas.openxmlformats.org/officeDocument/2006/relationships/slide" Target="/ppt/slides/slide4.xml" Id="R993288ddc48c4552" /><Relationship Type="http://schemas.openxmlformats.org/officeDocument/2006/relationships/slide" Target="/ppt/slides/slide5.xml" Id="Rb4bba0092457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0b1a9b613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c1ec30d144aa9" /><Relationship Type="http://schemas.openxmlformats.org/officeDocument/2006/relationships/theme" Target="/ppt/slideMasters/theme/theme1.xml" Id="Rc8eb7b11ce9840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4c1ec30d144a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e25bf93a848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fd0812fb147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8dfa2b7a742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74dd7c06641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7eb53698144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KJØNNØY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KJØNNØY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KJØNNØY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KJØNNØY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KJØNNØY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KJØNNØY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KJØNNØY HOLDING AS</a:t>
            </a:r>
          </a:p>
        </p:txBody>
      </p:sp>
    </p:spTree>
  </p:cSld>
  <p:clrMapOvr>
    <a:masterClrMapping xmlns:a="http://schemas.openxmlformats.org/drawingml/2006/main"/>
  </p:clrMapOvr>
</p:sld>
</file>