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5312a005f142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5271d7b91a4ead"/>
  </p:sldMasterIdLst>
  <p:sldIdLst>
    <p:sldId xmlns:r="http://schemas.openxmlformats.org/officeDocument/2006/relationships" id="256" r:id="Ra905344a80574842"/>
    <p:sldId xmlns:r="http://schemas.openxmlformats.org/officeDocument/2006/relationships" id="257" r:id="Rf7f2d46952554399"/>
    <p:sldId xmlns:r="http://schemas.openxmlformats.org/officeDocument/2006/relationships" id="258" r:id="Rfc3584fee51f424c"/>
    <p:sldId xmlns:r="http://schemas.openxmlformats.org/officeDocument/2006/relationships" id="259" r:id="R00a9c43a52b84563"/>
    <p:sldId xmlns:r="http://schemas.openxmlformats.org/officeDocument/2006/relationships" id="260" r:id="R5db1ae0aa95c4766"/>
    <p:sldId xmlns:r="http://schemas.openxmlformats.org/officeDocument/2006/relationships" id="261" r:id="Rd4bbe1ef05e541ba"/>
    <p:sldId xmlns:r="http://schemas.openxmlformats.org/officeDocument/2006/relationships" id="262" r:id="Rdb54d81f9752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271d7b91a4ead" /><Relationship Type="http://schemas.openxmlformats.org/officeDocument/2006/relationships/slide" Target="/ppt/slides/slide1.xml" Id="Ra905344a80574842" /><Relationship Type="http://schemas.openxmlformats.org/officeDocument/2006/relationships/slide" Target="/ppt/slides/slide2.xml" Id="Rf7f2d46952554399" /><Relationship Type="http://schemas.openxmlformats.org/officeDocument/2006/relationships/slide" Target="/ppt/slides/slide3.xml" Id="Rfc3584fee51f424c" /><Relationship Type="http://schemas.openxmlformats.org/officeDocument/2006/relationships/slide" Target="/ppt/slides/slide4.xml" Id="R00a9c43a52b84563" /><Relationship Type="http://schemas.openxmlformats.org/officeDocument/2006/relationships/slide" Target="/ppt/slides/slide5.xml" Id="R5db1ae0aa95c4766" /><Relationship Type="http://schemas.openxmlformats.org/officeDocument/2006/relationships/slide" Target="/ppt/slides/slide6.xml" Id="Rd4bbe1ef05e541ba" /><Relationship Type="http://schemas.openxmlformats.org/officeDocument/2006/relationships/slide" Target="/ppt/slides/slide7.xml" Id="Rdb54d81f9752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3b7d7673d4b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2fbfa4012469a" /><Relationship Type="http://schemas.openxmlformats.org/officeDocument/2006/relationships/theme" Target="/ppt/slideMasters/theme/theme1.xml" Id="R23dc8f942d3e4a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02fbfa401246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aa2ead9e34f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92741d7e94f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ce673fe144a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5406a2a59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2a3c95a704a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d91bfc9ab40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9fc928fcf43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26 617 046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16 139 707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52 234 450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64 474 140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JAN TORE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JAN TORE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GEIR TOMMIE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GJERT TORBEN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ILA YVONNE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989 082 604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