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7dc604339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2bfeb5c984f12"/>
  </p:sldMasterIdLst>
  <p:sldIdLst>
    <p:sldId xmlns:r="http://schemas.openxmlformats.org/officeDocument/2006/relationships" id="256" r:id="R82a01db1cd1148b2"/>
    <p:sldId xmlns:r="http://schemas.openxmlformats.org/officeDocument/2006/relationships" id="257" r:id="Rcab147fc438b4a64"/>
    <p:sldId xmlns:r="http://schemas.openxmlformats.org/officeDocument/2006/relationships" id="258" r:id="R26e25de0d6f746d6"/>
    <p:sldId xmlns:r="http://schemas.openxmlformats.org/officeDocument/2006/relationships" id="259" r:id="R31f64a25317f435a"/>
    <p:sldId xmlns:r="http://schemas.openxmlformats.org/officeDocument/2006/relationships" id="260" r:id="Rf2122c474ca142c9"/>
    <p:sldId xmlns:r="http://schemas.openxmlformats.org/officeDocument/2006/relationships" id="261" r:id="R5bcbd0ac297546df"/>
    <p:sldId xmlns:r="http://schemas.openxmlformats.org/officeDocument/2006/relationships" id="262" r:id="Rb880b6384773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2bfeb5c984f12" /><Relationship Type="http://schemas.openxmlformats.org/officeDocument/2006/relationships/slide" Target="/ppt/slides/slide1.xml" Id="R82a01db1cd1148b2" /><Relationship Type="http://schemas.openxmlformats.org/officeDocument/2006/relationships/slide" Target="/ppt/slides/slide2.xml" Id="Rcab147fc438b4a64" /><Relationship Type="http://schemas.openxmlformats.org/officeDocument/2006/relationships/slide" Target="/ppt/slides/slide3.xml" Id="R26e25de0d6f746d6" /><Relationship Type="http://schemas.openxmlformats.org/officeDocument/2006/relationships/slide" Target="/ppt/slides/slide4.xml" Id="R31f64a25317f435a" /><Relationship Type="http://schemas.openxmlformats.org/officeDocument/2006/relationships/slide" Target="/ppt/slides/slide5.xml" Id="Rf2122c474ca142c9" /><Relationship Type="http://schemas.openxmlformats.org/officeDocument/2006/relationships/slide" Target="/ppt/slides/slide6.xml" Id="R5bcbd0ac297546df" /><Relationship Type="http://schemas.openxmlformats.org/officeDocument/2006/relationships/slide" Target="/ppt/slides/slide7.xml" Id="Rb880b6384773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028432fa1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706bd5d9e448d" /><Relationship Type="http://schemas.openxmlformats.org/officeDocument/2006/relationships/theme" Target="/ppt/slideMasters/theme/theme1.xml" Id="R17aa3e95af11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706bd5d9e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732e4ffa4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2e779f5c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9ede89f7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015e5614d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b8364c18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573da5a5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851ad10a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NORDMO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NORDMO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ANNE KAREN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KRISTIN MARIE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WARMING GRETE M NORDMO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Lodding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nordmo@lodding.no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