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45d8e5000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86a0290164f23"/>
  </p:sldMasterIdLst>
  <p:sldIdLst>
    <p:sldId xmlns:r="http://schemas.openxmlformats.org/officeDocument/2006/relationships" id="256" r:id="R34eef2989a584a9c"/>
    <p:sldId xmlns:r="http://schemas.openxmlformats.org/officeDocument/2006/relationships" id="257" r:id="R7bf08cb54a2d415c"/>
    <p:sldId xmlns:r="http://schemas.openxmlformats.org/officeDocument/2006/relationships" id="258" r:id="R905543cfa31946b1"/>
    <p:sldId xmlns:r="http://schemas.openxmlformats.org/officeDocument/2006/relationships" id="259" r:id="R436647c60106454c"/>
    <p:sldId xmlns:r="http://schemas.openxmlformats.org/officeDocument/2006/relationships" id="260" r:id="R266ff59c77bc4ae9"/>
    <p:sldId xmlns:r="http://schemas.openxmlformats.org/officeDocument/2006/relationships" id="261" r:id="R1152f7da2322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86a0290164f23" /><Relationship Type="http://schemas.openxmlformats.org/officeDocument/2006/relationships/slide" Target="/ppt/slides/slide1.xml" Id="R34eef2989a584a9c" /><Relationship Type="http://schemas.openxmlformats.org/officeDocument/2006/relationships/slide" Target="/ppt/slides/slide2.xml" Id="R7bf08cb54a2d415c" /><Relationship Type="http://schemas.openxmlformats.org/officeDocument/2006/relationships/slide" Target="/ppt/slides/slide3.xml" Id="R905543cfa31946b1" /><Relationship Type="http://schemas.openxmlformats.org/officeDocument/2006/relationships/slide" Target="/ppt/slides/slide4.xml" Id="R436647c60106454c" /><Relationship Type="http://schemas.openxmlformats.org/officeDocument/2006/relationships/slide" Target="/ppt/slides/slide5.xml" Id="R266ff59c77bc4ae9" /><Relationship Type="http://schemas.openxmlformats.org/officeDocument/2006/relationships/slide" Target="/ppt/slides/slide6.xml" Id="R1152f7da2322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6c19b97dd4d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c0f45c8c4388" /><Relationship Type="http://schemas.openxmlformats.org/officeDocument/2006/relationships/theme" Target="/ppt/slideMasters/theme/theme1.xml" Id="R2cba637821ff43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1c0f45c8c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fe9eeff37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420712202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b5df39f01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6eed1008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0a190c4f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dcd99cf6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NORDMO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Lodding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10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nordmo@lodding.no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