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17eaed8f8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05cd8681c451c"/>
  </p:sldMasterIdLst>
  <p:sldIdLst>
    <p:sldId xmlns:r="http://schemas.openxmlformats.org/officeDocument/2006/relationships" id="256" r:id="R6832187ec0c94b2c"/>
    <p:sldId xmlns:r="http://schemas.openxmlformats.org/officeDocument/2006/relationships" id="257" r:id="R5ce4659305de4876"/>
    <p:sldId xmlns:r="http://schemas.openxmlformats.org/officeDocument/2006/relationships" id="258" r:id="R5d2fc3b428dc4e4d"/>
    <p:sldId xmlns:r="http://schemas.openxmlformats.org/officeDocument/2006/relationships" id="259" r:id="R03e5300c2d2b4833"/>
    <p:sldId xmlns:r="http://schemas.openxmlformats.org/officeDocument/2006/relationships" id="260" r:id="R5bc1e0d0367c4e7c"/>
    <p:sldId xmlns:r="http://schemas.openxmlformats.org/officeDocument/2006/relationships" id="261" r:id="Rb9865be5182a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05cd8681c451c" /><Relationship Type="http://schemas.openxmlformats.org/officeDocument/2006/relationships/slide" Target="/ppt/slides/slide1.xml" Id="R6832187ec0c94b2c" /><Relationship Type="http://schemas.openxmlformats.org/officeDocument/2006/relationships/slide" Target="/ppt/slides/slide2.xml" Id="R5ce4659305de4876" /><Relationship Type="http://schemas.openxmlformats.org/officeDocument/2006/relationships/slide" Target="/ppt/slides/slide3.xml" Id="R5d2fc3b428dc4e4d" /><Relationship Type="http://schemas.openxmlformats.org/officeDocument/2006/relationships/slide" Target="/ppt/slides/slide4.xml" Id="R03e5300c2d2b4833" /><Relationship Type="http://schemas.openxmlformats.org/officeDocument/2006/relationships/slide" Target="/ppt/slides/slide5.xml" Id="R5bc1e0d0367c4e7c" /><Relationship Type="http://schemas.openxmlformats.org/officeDocument/2006/relationships/slide" Target="/ppt/slides/slide6.xml" Id="Rb9865be5182a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609489026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cb3a3c412431e" /><Relationship Type="http://schemas.openxmlformats.org/officeDocument/2006/relationships/theme" Target="/ppt/slideMasters/theme/theme1.xml" Id="R001ecedde69e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cb3a3c412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558983d7a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2d73a01d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24074a0b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0d5d5d731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5825fb0f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14418bcb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7 146 783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7 152 241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