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35d03d3c2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fb132fb334211"/>
  </p:sldMasterIdLst>
  <p:sldIdLst>
    <p:sldId xmlns:r="http://schemas.openxmlformats.org/officeDocument/2006/relationships" id="256" r:id="Ra1dcefdf4d1c48b3"/>
    <p:sldId xmlns:r="http://schemas.openxmlformats.org/officeDocument/2006/relationships" id="257" r:id="R2db1521171ba439f"/>
    <p:sldId xmlns:r="http://schemas.openxmlformats.org/officeDocument/2006/relationships" id="258" r:id="R86a010caa7b7493d"/>
    <p:sldId xmlns:r="http://schemas.openxmlformats.org/officeDocument/2006/relationships" id="259" r:id="Rea4e15b682f0476b"/>
    <p:sldId xmlns:r="http://schemas.openxmlformats.org/officeDocument/2006/relationships" id="260" r:id="Re5b945898c9242b8"/>
    <p:sldId xmlns:r="http://schemas.openxmlformats.org/officeDocument/2006/relationships" id="261" r:id="Re62b910cba82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fb132fb334211" /><Relationship Type="http://schemas.openxmlformats.org/officeDocument/2006/relationships/slide" Target="/ppt/slides/slide1.xml" Id="Ra1dcefdf4d1c48b3" /><Relationship Type="http://schemas.openxmlformats.org/officeDocument/2006/relationships/slide" Target="/ppt/slides/slide2.xml" Id="R2db1521171ba439f" /><Relationship Type="http://schemas.openxmlformats.org/officeDocument/2006/relationships/slide" Target="/ppt/slides/slide3.xml" Id="R86a010caa7b7493d" /><Relationship Type="http://schemas.openxmlformats.org/officeDocument/2006/relationships/slide" Target="/ppt/slides/slide4.xml" Id="Rea4e15b682f0476b" /><Relationship Type="http://schemas.openxmlformats.org/officeDocument/2006/relationships/slide" Target="/ppt/slides/slide5.xml" Id="Re5b945898c9242b8" /><Relationship Type="http://schemas.openxmlformats.org/officeDocument/2006/relationships/slide" Target="/ppt/slides/slide6.xml" Id="Re62b910cba82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a7f1218fa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d3a1a9b7a4866" /><Relationship Type="http://schemas.openxmlformats.org/officeDocument/2006/relationships/theme" Target="/ppt/slideMasters/theme/theme1.xml" Id="Rcec344042e91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d3a1a9b7a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acc5f599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9ce360b4d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1cea0f09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4f5fd5ac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1feb1d14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b1b95778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SAMDRIFT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SAMDRIFT DA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15 810 285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16 359 361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SAMDRIFT DA</a:t>
            </a:r>
          </a:p>
        </p:txBody>
      </p:sp>
    </p:spTree>
  </p:cSld>
  <p:clrMapOvr>
    <a:masterClrMapping xmlns:a="http://schemas.openxmlformats.org/drawingml/2006/main"/>
  </p:clrMapOvr>
</p:sld>
</file>