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28b298f3704d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e98044bfe74725"/>
  </p:sldMasterIdLst>
  <p:sldIdLst>
    <p:sldId xmlns:r="http://schemas.openxmlformats.org/officeDocument/2006/relationships" id="256" r:id="R5a9ee53b44de4aa8"/>
    <p:sldId xmlns:r="http://schemas.openxmlformats.org/officeDocument/2006/relationships" id="257" r:id="Ref96c12473b3474d"/>
    <p:sldId xmlns:r="http://schemas.openxmlformats.org/officeDocument/2006/relationships" id="258" r:id="Rba6ac48cf3504058"/>
    <p:sldId xmlns:r="http://schemas.openxmlformats.org/officeDocument/2006/relationships" id="259" r:id="R972d9d3139e645a0"/>
    <p:sldId xmlns:r="http://schemas.openxmlformats.org/officeDocument/2006/relationships" id="260" r:id="R97596effae134086"/>
    <p:sldId xmlns:r="http://schemas.openxmlformats.org/officeDocument/2006/relationships" id="261" r:id="R421eb15b3a0f4c25"/>
    <p:sldId xmlns:r="http://schemas.openxmlformats.org/officeDocument/2006/relationships" id="262" r:id="R35190c88494649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e98044bfe74725" /><Relationship Type="http://schemas.openxmlformats.org/officeDocument/2006/relationships/slide" Target="/ppt/slides/slide1.xml" Id="R5a9ee53b44de4aa8" /><Relationship Type="http://schemas.openxmlformats.org/officeDocument/2006/relationships/slide" Target="/ppt/slides/slide2.xml" Id="Ref96c12473b3474d" /><Relationship Type="http://schemas.openxmlformats.org/officeDocument/2006/relationships/slide" Target="/ppt/slides/slide3.xml" Id="Rba6ac48cf3504058" /><Relationship Type="http://schemas.openxmlformats.org/officeDocument/2006/relationships/slide" Target="/ppt/slides/slide4.xml" Id="R972d9d3139e645a0" /><Relationship Type="http://schemas.openxmlformats.org/officeDocument/2006/relationships/slide" Target="/ppt/slides/slide5.xml" Id="R97596effae134086" /><Relationship Type="http://schemas.openxmlformats.org/officeDocument/2006/relationships/slide" Target="/ppt/slides/slide6.xml" Id="R421eb15b3a0f4c25" /><Relationship Type="http://schemas.openxmlformats.org/officeDocument/2006/relationships/slide" Target="/ppt/slides/slide7.xml" Id="R35190c88494649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4065f65e9043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58e30368d415e" /><Relationship Type="http://schemas.openxmlformats.org/officeDocument/2006/relationships/theme" Target="/ppt/slideMasters/theme/theme1.xml" Id="R2f13308dacc947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e58e30368d41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56fe913bb48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3fc9e46af49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03a5e2d6a47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2b74b5dd349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4f03aa16a48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710a4e4164b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0df9f01244b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SÆTRE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3 915 888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22 997 765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22 998 859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 TORBJØRG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FLATEKVAL KAROLINE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 ANDREAS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SWOOP GROUP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Kalvedalsveien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martin@swoopconsulting.no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989 078 321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