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f73d3c4df04a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61fa1b0d5740f5"/>
  </p:sldMasterIdLst>
  <p:sldIdLst>
    <p:sldId xmlns:r="http://schemas.openxmlformats.org/officeDocument/2006/relationships" id="256" r:id="R8818128abf4c4714"/>
    <p:sldId xmlns:r="http://schemas.openxmlformats.org/officeDocument/2006/relationships" id="257" r:id="R0cc38df173294ef5"/>
    <p:sldId xmlns:r="http://schemas.openxmlformats.org/officeDocument/2006/relationships" id="258" r:id="R7eba9530a5884b47"/>
    <p:sldId xmlns:r="http://schemas.openxmlformats.org/officeDocument/2006/relationships" id="259" r:id="Re078d916d885452d"/>
    <p:sldId xmlns:r="http://schemas.openxmlformats.org/officeDocument/2006/relationships" id="260" r:id="R1b6e0915a7404b41"/>
    <p:sldId xmlns:r="http://schemas.openxmlformats.org/officeDocument/2006/relationships" id="261" r:id="R0e238df484cf47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61fa1b0d5740f5" /><Relationship Type="http://schemas.openxmlformats.org/officeDocument/2006/relationships/slide" Target="/ppt/slides/slide1.xml" Id="R8818128abf4c4714" /><Relationship Type="http://schemas.openxmlformats.org/officeDocument/2006/relationships/slide" Target="/ppt/slides/slide2.xml" Id="R0cc38df173294ef5" /><Relationship Type="http://schemas.openxmlformats.org/officeDocument/2006/relationships/slide" Target="/ppt/slides/slide3.xml" Id="R7eba9530a5884b47" /><Relationship Type="http://schemas.openxmlformats.org/officeDocument/2006/relationships/slide" Target="/ppt/slides/slide4.xml" Id="Re078d916d885452d" /><Relationship Type="http://schemas.openxmlformats.org/officeDocument/2006/relationships/slide" Target="/ppt/slides/slide5.xml" Id="R1b6e0915a7404b41" /><Relationship Type="http://schemas.openxmlformats.org/officeDocument/2006/relationships/slide" Target="/ppt/slides/slide6.xml" Id="R0e238df484cf47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ee7d7852f04e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fd1c2aa4004a8e" /><Relationship Type="http://schemas.openxmlformats.org/officeDocument/2006/relationships/theme" Target="/ppt/slideMasters/theme/theme1.xml" Id="R8f83a0b8db2342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fd1c2aa4004a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d2a33ac0b74d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de5576afa74f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55a69949a14e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035b5f08b046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054d89241243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0867569ca94c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TERJE NILSEN KONSULENT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TERJE NILSEN KONSULENT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−300 381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