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699624e52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6dc5859f8b4a84"/>
  </p:sldMasterIdLst>
  <p:sldIdLst>
    <p:sldId xmlns:r="http://schemas.openxmlformats.org/officeDocument/2006/relationships" id="256" r:id="R8641f3e532fe444b"/>
    <p:sldId xmlns:r="http://schemas.openxmlformats.org/officeDocument/2006/relationships" id="257" r:id="Rd50b8216a82744c9"/>
    <p:sldId xmlns:r="http://schemas.openxmlformats.org/officeDocument/2006/relationships" id="258" r:id="R29d7d0bc8b414858"/>
    <p:sldId xmlns:r="http://schemas.openxmlformats.org/officeDocument/2006/relationships" id="259" r:id="R4f22c64d25fd469d"/>
    <p:sldId xmlns:r="http://schemas.openxmlformats.org/officeDocument/2006/relationships" id="260" r:id="R3666c2b2f6684be9"/>
    <p:sldId xmlns:r="http://schemas.openxmlformats.org/officeDocument/2006/relationships" id="261" r:id="R0c0d89df03ea40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dc5859f8b4a84" /><Relationship Type="http://schemas.openxmlformats.org/officeDocument/2006/relationships/slide" Target="/ppt/slides/slide1.xml" Id="R8641f3e532fe444b" /><Relationship Type="http://schemas.openxmlformats.org/officeDocument/2006/relationships/slide" Target="/ppt/slides/slide2.xml" Id="Rd50b8216a82744c9" /><Relationship Type="http://schemas.openxmlformats.org/officeDocument/2006/relationships/slide" Target="/ppt/slides/slide3.xml" Id="R29d7d0bc8b414858" /><Relationship Type="http://schemas.openxmlformats.org/officeDocument/2006/relationships/slide" Target="/ppt/slides/slide4.xml" Id="R4f22c64d25fd469d" /><Relationship Type="http://schemas.openxmlformats.org/officeDocument/2006/relationships/slide" Target="/ppt/slides/slide5.xml" Id="R3666c2b2f6684be9" /><Relationship Type="http://schemas.openxmlformats.org/officeDocument/2006/relationships/slide" Target="/ppt/slides/slide6.xml" Id="R0c0d89df03ea40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f89f492b8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22a3f72fd4e6e" /><Relationship Type="http://schemas.openxmlformats.org/officeDocument/2006/relationships/theme" Target="/ppt/slideMasters/theme/theme1.xml" Id="R9f7ff4303971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22a3f72fd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ba114e6da4d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7b7532dfb4e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3e5590dab42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585ee21a6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bd590a3cb48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8ec8db144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