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6a15d8b4c944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eed5e549c94a6b"/>
  </p:sldMasterIdLst>
  <p:sldIdLst>
    <p:sldId xmlns:r="http://schemas.openxmlformats.org/officeDocument/2006/relationships" id="256" r:id="R2573e93b92d8427b"/>
    <p:sldId xmlns:r="http://schemas.openxmlformats.org/officeDocument/2006/relationships" id="257" r:id="Rfee29811bb3b4526"/>
    <p:sldId xmlns:r="http://schemas.openxmlformats.org/officeDocument/2006/relationships" id="258" r:id="Rad7fd83e886c4ced"/>
    <p:sldId xmlns:r="http://schemas.openxmlformats.org/officeDocument/2006/relationships" id="259" r:id="Rceb642d084df45b3"/>
    <p:sldId xmlns:r="http://schemas.openxmlformats.org/officeDocument/2006/relationships" id="260" r:id="R1878cf08cc454f71"/>
    <p:sldId xmlns:r="http://schemas.openxmlformats.org/officeDocument/2006/relationships" id="261" r:id="R051e25d8a27a4be1"/>
    <p:sldId xmlns:r="http://schemas.openxmlformats.org/officeDocument/2006/relationships" id="262" r:id="R97b5e48fa1ca4b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eed5e549c94a6b" /><Relationship Type="http://schemas.openxmlformats.org/officeDocument/2006/relationships/slide" Target="/ppt/slides/slide1.xml" Id="R2573e93b92d8427b" /><Relationship Type="http://schemas.openxmlformats.org/officeDocument/2006/relationships/slide" Target="/ppt/slides/slide2.xml" Id="Rfee29811bb3b4526" /><Relationship Type="http://schemas.openxmlformats.org/officeDocument/2006/relationships/slide" Target="/ppt/slides/slide3.xml" Id="Rad7fd83e886c4ced" /><Relationship Type="http://schemas.openxmlformats.org/officeDocument/2006/relationships/slide" Target="/ppt/slides/slide4.xml" Id="Rceb642d084df45b3" /><Relationship Type="http://schemas.openxmlformats.org/officeDocument/2006/relationships/slide" Target="/ppt/slides/slide5.xml" Id="R1878cf08cc454f71" /><Relationship Type="http://schemas.openxmlformats.org/officeDocument/2006/relationships/slide" Target="/ppt/slides/slide6.xml" Id="R051e25d8a27a4be1" /><Relationship Type="http://schemas.openxmlformats.org/officeDocument/2006/relationships/slide" Target="/ppt/slides/slide7.xml" Id="R97b5e48fa1ca4b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492209656b48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59767aa2c4225" /><Relationship Type="http://schemas.openxmlformats.org/officeDocument/2006/relationships/theme" Target="/ppt/slideMasters/theme/theme1.xml" Id="R4587c5b50ec240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459767aa2c42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ca97a188c4a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6a966bc9e49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d3daa205c40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659a8107543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89636dc794d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52a20738b49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e74abd6ec4a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FANT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FANT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28 934 632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21 718 801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21 955 146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59 087 182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79 407 830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EMILSEN TROND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LEJA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MANTIS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ROEN INVEST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EMILSEN CATO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EMILSEN LENE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989 077 406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 INVEST AS</a:t>
            </a:r>
          </a:p>
        </p:txBody>
      </p:sp>
    </p:spTree>
  </p:cSld>
  <p:clrMapOvr>
    <a:masterClrMapping xmlns:a="http://schemas.openxmlformats.org/drawingml/2006/main"/>
  </p:clrMapOvr>
</p:sld>
</file>