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b7a851db654b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d410c59b1641f6"/>
  </p:sldMasterIdLst>
  <p:sldIdLst>
    <p:sldId xmlns:r="http://schemas.openxmlformats.org/officeDocument/2006/relationships" id="256" r:id="R17acc81caaea4ad3"/>
    <p:sldId xmlns:r="http://schemas.openxmlformats.org/officeDocument/2006/relationships" id="257" r:id="R64bb615440e644a4"/>
    <p:sldId xmlns:r="http://schemas.openxmlformats.org/officeDocument/2006/relationships" id="258" r:id="Rcd31233793eb4aa5"/>
    <p:sldId xmlns:r="http://schemas.openxmlformats.org/officeDocument/2006/relationships" id="259" r:id="Ra433f6cc0e054b42"/>
    <p:sldId xmlns:r="http://schemas.openxmlformats.org/officeDocument/2006/relationships" id="260" r:id="Rd08be11840e54815"/>
    <p:sldId xmlns:r="http://schemas.openxmlformats.org/officeDocument/2006/relationships" id="261" r:id="Rddcda96c28e647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d410c59b1641f6" /><Relationship Type="http://schemas.openxmlformats.org/officeDocument/2006/relationships/slide" Target="/ppt/slides/slide1.xml" Id="R17acc81caaea4ad3" /><Relationship Type="http://schemas.openxmlformats.org/officeDocument/2006/relationships/slide" Target="/ppt/slides/slide2.xml" Id="R64bb615440e644a4" /><Relationship Type="http://schemas.openxmlformats.org/officeDocument/2006/relationships/slide" Target="/ppt/slides/slide3.xml" Id="Rcd31233793eb4aa5" /><Relationship Type="http://schemas.openxmlformats.org/officeDocument/2006/relationships/slide" Target="/ppt/slides/slide4.xml" Id="Ra433f6cc0e054b42" /><Relationship Type="http://schemas.openxmlformats.org/officeDocument/2006/relationships/slide" Target="/ppt/slides/slide5.xml" Id="Rd08be11840e54815" /><Relationship Type="http://schemas.openxmlformats.org/officeDocument/2006/relationships/slide" Target="/ppt/slides/slide6.xml" Id="Rddcda96c28e647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79ec2f91eb4e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71889f4e44797" /><Relationship Type="http://schemas.openxmlformats.org/officeDocument/2006/relationships/theme" Target="/ppt/slideMasters/theme/theme1.xml" Id="Rd2630abbcd7a48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571889f4e447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ab3c6669142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20eaa93e04f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27c46b2ee44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26a990b2f4e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466e0756d42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12044d7a949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FANT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989 077 406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 INVEST AS</a:t>
            </a:r>
          </a:p>
        </p:txBody>
      </p:sp>
    </p:spTree>
  </p:cSld>
  <p:clrMapOvr>
    <a:masterClrMapping xmlns:a="http://schemas.openxmlformats.org/drawingml/2006/main"/>
  </p:clrMapOvr>
</p:sld>
</file>