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04de821a9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d10d549aea4994"/>
  </p:sldMasterIdLst>
  <p:sldIdLst>
    <p:sldId xmlns:r="http://schemas.openxmlformats.org/officeDocument/2006/relationships" id="256" r:id="Rf91f16c7e75244c3"/>
    <p:sldId xmlns:r="http://schemas.openxmlformats.org/officeDocument/2006/relationships" id="257" r:id="Rd4e0625317a7440a"/>
    <p:sldId xmlns:r="http://schemas.openxmlformats.org/officeDocument/2006/relationships" id="258" r:id="R1ca6b12288374c2b"/>
    <p:sldId xmlns:r="http://schemas.openxmlformats.org/officeDocument/2006/relationships" id="259" r:id="Racebba58d58541fa"/>
    <p:sldId xmlns:r="http://schemas.openxmlformats.org/officeDocument/2006/relationships" id="260" r:id="R4a15301c53804d91"/>
    <p:sldId xmlns:r="http://schemas.openxmlformats.org/officeDocument/2006/relationships" id="261" r:id="R12b0a39d83ef4c9c"/>
    <p:sldId xmlns:r="http://schemas.openxmlformats.org/officeDocument/2006/relationships" id="262" r:id="R28e8e4b9b5bf4d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10d549aea4994" /><Relationship Type="http://schemas.openxmlformats.org/officeDocument/2006/relationships/slide" Target="/ppt/slides/slide1.xml" Id="Rf91f16c7e75244c3" /><Relationship Type="http://schemas.openxmlformats.org/officeDocument/2006/relationships/slide" Target="/ppt/slides/slide2.xml" Id="Rd4e0625317a7440a" /><Relationship Type="http://schemas.openxmlformats.org/officeDocument/2006/relationships/slide" Target="/ppt/slides/slide3.xml" Id="R1ca6b12288374c2b" /><Relationship Type="http://schemas.openxmlformats.org/officeDocument/2006/relationships/slide" Target="/ppt/slides/slide4.xml" Id="Racebba58d58541fa" /><Relationship Type="http://schemas.openxmlformats.org/officeDocument/2006/relationships/slide" Target="/ppt/slides/slide5.xml" Id="R4a15301c53804d91" /><Relationship Type="http://schemas.openxmlformats.org/officeDocument/2006/relationships/slide" Target="/ppt/slides/slide6.xml" Id="R12b0a39d83ef4c9c" /><Relationship Type="http://schemas.openxmlformats.org/officeDocument/2006/relationships/slide" Target="/ppt/slides/slide7.xml" Id="R28e8e4b9b5bf4d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befbb3f87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f89775d894679" /><Relationship Type="http://schemas.openxmlformats.org/officeDocument/2006/relationships/theme" Target="/ppt/slideMasters/theme/theme1.xml" Id="R46cc76b4e996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f89775d8946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e8ba80bac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13e560319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413c67d13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f71d5637a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a187b7444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8e41833bd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574cf47124d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SANDKJERNAN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SANDKJERNAN UTBYGGING AS ble etablert [år] og holder til i Glåmos.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12 303 180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SANDKJERNAN KJELL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Vintervollveien 333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7372 Glåmos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989 076 981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