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6b8984eeb2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dce365e524568"/>
  </p:sldMasterIdLst>
  <p:sldIdLst>
    <p:sldId xmlns:r="http://schemas.openxmlformats.org/officeDocument/2006/relationships" id="256" r:id="R05dc168f2af04017"/>
    <p:sldId xmlns:r="http://schemas.openxmlformats.org/officeDocument/2006/relationships" id="257" r:id="Rf476cb61d03a4d92"/>
    <p:sldId xmlns:r="http://schemas.openxmlformats.org/officeDocument/2006/relationships" id="258" r:id="R29f04dfa0e8b4275"/>
    <p:sldId xmlns:r="http://schemas.openxmlformats.org/officeDocument/2006/relationships" id="259" r:id="Rf881b7d5f77241e7"/>
    <p:sldId xmlns:r="http://schemas.openxmlformats.org/officeDocument/2006/relationships" id="260" r:id="Re6e0f9c563144acd"/>
    <p:sldId xmlns:r="http://schemas.openxmlformats.org/officeDocument/2006/relationships" id="261" r:id="R78079322fdbd4bac"/>
    <p:sldId xmlns:r="http://schemas.openxmlformats.org/officeDocument/2006/relationships" id="262" r:id="R0ab18041070742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dce365e524568" /><Relationship Type="http://schemas.openxmlformats.org/officeDocument/2006/relationships/slide" Target="/ppt/slides/slide1.xml" Id="R05dc168f2af04017" /><Relationship Type="http://schemas.openxmlformats.org/officeDocument/2006/relationships/slide" Target="/ppt/slides/slide2.xml" Id="Rf476cb61d03a4d92" /><Relationship Type="http://schemas.openxmlformats.org/officeDocument/2006/relationships/slide" Target="/ppt/slides/slide3.xml" Id="R29f04dfa0e8b4275" /><Relationship Type="http://schemas.openxmlformats.org/officeDocument/2006/relationships/slide" Target="/ppt/slides/slide4.xml" Id="Rf881b7d5f77241e7" /><Relationship Type="http://schemas.openxmlformats.org/officeDocument/2006/relationships/slide" Target="/ppt/slides/slide5.xml" Id="Re6e0f9c563144acd" /><Relationship Type="http://schemas.openxmlformats.org/officeDocument/2006/relationships/slide" Target="/ppt/slides/slide6.xml" Id="R78079322fdbd4bac" /><Relationship Type="http://schemas.openxmlformats.org/officeDocument/2006/relationships/slide" Target="/ppt/slides/slide7.xml" Id="R0ab18041070742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f076738bc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06e1c2c214e8d" /><Relationship Type="http://schemas.openxmlformats.org/officeDocument/2006/relationships/theme" Target="/ppt/slideMasters/theme/theme1.xml" Id="R3775153b16a3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06e1c2c214e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3b644c791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2220041ed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647ed9341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73f644c5d48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d28954e33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142eb41a2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1bcee09b5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ALBRETSEN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9 030 491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RAGNVALD ALBRETSEN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info@seabrokers.no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www.seabrokers-group.no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