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3ce166a0b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81844e2408409f"/>
  </p:sldMasterIdLst>
  <p:sldIdLst>
    <p:sldId xmlns:r="http://schemas.openxmlformats.org/officeDocument/2006/relationships" id="256" r:id="R6b0e80fbbe2f4848"/>
    <p:sldId xmlns:r="http://schemas.openxmlformats.org/officeDocument/2006/relationships" id="257" r:id="R87204441f47440fb"/>
    <p:sldId xmlns:r="http://schemas.openxmlformats.org/officeDocument/2006/relationships" id="258" r:id="R9b4467fbebd44675"/>
    <p:sldId xmlns:r="http://schemas.openxmlformats.org/officeDocument/2006/relationships" id="259" r:id="R759c7345e4a04abf"/>
    <p:sldId xmlns:r="http://schemas.openxmlformats.org/officeDocument/2006/relationships" id="260" r:id="Re008d44714b54095"/>
    <p:sldId xmlns:r="http://schemas.openxmlformats.org/officeDocument/2006/relationships" id="261" r:id="Rf492c8a731554a37"/>
    <p:sldId xmlns:r="http://schemas.openxmlformats.org/officeDocument/2006/relationships" id="262" r:id="Rf57c9f947435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1844e2408409f" /><Relationship Type="http://schemas.openxmlformats.org/officeDocument/2006/relationships/slide" Target="/ppt/slides/slide1.xml" Id="R6b0e80fbbe2f4848" /><Relationship Type="http://schemas.openxmlformats.org/officeDocument/2006/relationships/slide" Target="/ppt/slides/slide2.xml" Id="R87204441f47440fb" /><Relationship Type="http://schemas.openxmlformats.org/officeDocument/2006/relationships/slide" Target="/ppt/slides/slide3.xml" Id="R9b4467fbebd44675" /><Relationship Type="http://schemas.openxmlformats.org/officeDocument/2006/relationships/slide" Target="/ppt/slides/slide4.xml" Id="R759c7345e4a04abf" /><Relationship Type="http://schemas.openxmlformats.org/officeDocument/2006/relationships/slide" Target="/ppt/slides/slide5.xml" Id="Re008d44714b54095" /><Relationship Type="http://schemas.openxmlformats.org/officeDocument/2006/relationships/slide" Target="/ppt/slides/slide6.xml" Id="Rf492c8a731554a37" /><Relationship Type="http://schemas.openxmlformats.org/officeDocument/2006/relationships/slide" Target="/ppt/slides/slide7.xml" Id="Rf57c9f947435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049f95c0d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d556e2ed9483f" /><Relationship Type="http://schemas.openxmlformats.org/officeDocument/2006/relationships/theme" Target="/ppt/slideMasters/theme/theme1.xml" Id="R772605c7e32a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4d556e2ed948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46e93db6140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d36431c55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165f126cd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5cc2936f54d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2ee15f02c4e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631ae3ed844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1ccaa65ea49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9 562 937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186 290 554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187 022 360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367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989 073 877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