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0eb918ce5d42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ce648c679149cc"/>
  </p:sldMasterIdLst>
  <p:sldIdLst>
    <p:sldId xmlns:r="http://schemas.openxmlformats.org/officeDocument/2006/relationships" id="256" r:id="Rdfe6cf9ab6f54199"/>
    <p:sldId xmlns:r="http://schemas.openxmlformats.org/officeDocument/2006/relationships" id="257" r:id="R7e994aad2db34099"/>
    <p:sldId xmlns:r="http://schemas.openxmlformats.org/officeDocument/2006/relationships" id="258" r:id="R1498665311034671"/>
    <p:sldId xmlns:r="http://schemas.openxmlformats.org/officeDocument/2006/relationships" id="259" r:id="Rafe3004495d34fe1"/>
    <p:sldId xmlns:r="http://schemas.openxmlformats.org/officeDocument/2006/relationships" id="260" r:id="R0f2511e51d6c457b"/>
    <p:sldId xmlns:r="http://schemas.openxmlformats.org/officeDocument/2006/relationships" id="261" r:id="R99c5c2e9dd6d4fdc"/>
    <p:sldId xmlns:r="http://schemas.openxmlformats.org/officeDocument/2006/relationships" id="262" r:id="R941dd0cbfbc44c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ce648c679149cc" /><Relationship Type="http://schemas.openxmlformats.org/officeDocument/2006/relationships/slide" Target="/ppt/slides/slide1.xml" Id="Rdfe6cf9ab6f54199" /><Relationship Type="http://schemas.openxmlformats.org/officeDocument/2006/relationships/slide" Target="/ppt/slides/slide2.xml" Id="R7e994aad2db34099" /><Relationship Type="http://schemas.openxmlformats.org/officeDocument/2006/relationships/slide" Target="/ppt/slides/slide3.xml" Id="R1498665311034671" /><Relationship Type="http://schemas.openxmlformats.org/officeDocument/2006/relationships/slide" Target="/ppt/slides/slide4.xml" Id="Rafe3004495d34fe1" /><Relationship Type="http://schemas.openxmlformats.org/officeDocument/2006/relationships/slide" Target="/ppt/slides/slide5.xml" Id="R0f2511e51d6c457b" /><Relationship Type="http://schemas.openxmlformats.org/officeDocument/2006/relationships/slide" Target="/ppt/slides/slide6.xml" Id="R99c5c2e9dd6d4fdc" /><Relationship Type="http://schemas.openxmlformats.org/officeDocument/2006/relationships/slide" Target="/ppt/slides/slide7.xml" Id="R941dd0cbfbc44c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0743cf2eb548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6204eb75841f0" /><Relationship Type="http://schemas.openxmlformats.org/officeDocument/2006/relationships/theme" Target="/ppt/slideMasters/theme/theme1.xml" Id="Rad024e9f2db94d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56204eb75841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42106741a44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bdfd4ade941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6e231a5b44c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90680dbcf4e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90b776ccc4e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53dcdce3844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27b6a8efb40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EMBLA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EMBLA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15 212 319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13 992 025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14 432 264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285 987 950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287 659 499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FRODE BØRSTING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Undsets veg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989 072 803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