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9339244b7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b7e7bd3d74e1d"/>
  </p:sldMasterIdLst>
  <p:sldIdLst>
    <p:sldId xmlns:r="http://schemas.openxmlformats.org/officeDocument/2006/relationships" id="256" r:id="R41d8990df8334309"/>
    <p:sldId xmlns:r="http://schemas.openxmlformats.org/officeDocument/2006/relationships" id="257" r:id="Re99d33d1544346a1"/>
    <p:sldId xmlns:r="http://schemas.openxmlformats.org/officeDocument/2006/relationships" id="258" r:id="R9e991441dedb4aef"/>
    <p:sldId xmlns:r="http://schemas.openxmlformats.org/officeDocument/2006/relationships" id="259" r:id="R7cd1d9ae8b4f4d2f"/>
    <p:sldId xmlns:r="http://schemas.openxmlformats.org/officeDocument/2006/relationships" id="260" r:id="R7283a10941d84e83"/>
    <p:sldId xmlns:r="http://schemas.openxmlformats.org/officeDocument/2006/relationships" id="261" r:id="R7e289dca9d7d4d15"/>
    <p:sldId xmlns:r="http://schemas.openxmlformats.org/officeDocument/2006/relationships" id="262" r:id="R6087f437c42a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b7e7bd3d74e1d" /><Relationship Type="http://schemas.openxmlformats.org/officeDocument/2006/relationships/slide" Target="/ppt/slides/slide1.xml" Id="R41d8990df8334309" /><Relationship Type="http://schemas.openxmlformats.org/officeDocument/2006/relationships/slide" Target="/ppt/slides/slide2.xml" Id="Re99d33d1544346a1" /><Relationship Type="http://schemas.openxmlformats.org/officeDocument/2006/relationships/slide" Target="/ppt/slides/slide3.xml" Id="R9e991441dedb4aef" /><Relationship Type="http://schemas.openxmlformats.org/officeDocument/2006/relationships/slide" Target="/ppt/slides/slide4.xml" Id="R7cd1d9ae8b4f4d2f" /><Relationship Type="http://schemas.openxmlformats.org/officeDocument/2006/relationships/slide" Target="/ppt/slides/slide5.xml" Id="R7283a10941d84e83" /><Relationship Type="http://schemas.openxmlformats.org/officeDocument/2006/relationships/slide" Target="/ppt/slides/slide6.xml" Id="R7e289dca9d7d4d15" /><Relationship Type="http://schemas.openxmlformats.org/officeDocument/2006/relationships/slide" Target="/ppt/slides/slide7.xml" Id="R6087f437c42a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c1a211d07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c4ae1dc104e7c" /><Relationship Type="http://schemas.openxmlformats.org/officeDocument/2006/relationships/theme" Target="/ppt/slideMasters/theme/theme1.xml" Id="R0c541d839d0745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c4ae1dc10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733c9ddef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f2cdbc391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3cd34939c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f7362d24d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a80f773f3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f86518320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d9eb00060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HOELSTAD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HOELSTAD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−1 241 927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465 931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63 194 453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67 391 228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SOLBERG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MYRIAM SOLBERG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SOLBERG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