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16f8eb8c3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657d2d0f94ddb"/>
  </p:sldMasterIdLst>
  <p:sldIdLst>
    <p:sldId xmlns:r="http://schemas.openxmlformats.org/officeDocument/2006/relationships" id="256" r:id="Reda17bb9e1ac42e9"/>
    <p:sldId xmlns:r="http://schemas.openxmlformats.org/officeDocument/2006/relationships" id="257" r:id="Rf39db736d1284976"/>
    <p:sldId xmlns:r="http://schemas.openxmlformats.org/officeDocument/2006/relationships" id="258" r:id="Ra7c72c6f02394995"/>
    <p:sldId xmlns:r="http://schemas.openxmlformats.org/officeDocument/2006/relationships" id="259" r:id="R22acb07d6e874bbb"/>
    <p:sldId xmlns:r="http://schemas.openxmlformats.org/officeDocument/2006/relationships" id="260" r:id="R8066f797df9a4c52"/>
    <p:sldId xmlns:r="http://schemas.openxmlformats.org/officeDocument/2006/relationships" id="261" r:id="Rcfda30dfc18b4d8d"/>
    <p:sldId xmlns:r="http://schemas.openxmlformats.org/officeDocument/2006/relationships" id="262" r:id="Re47f3bfc5966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657d2d0f94ddb" /><Relationship Type="http://schemas.openxmlformats.org/officeDocument/2006/relationships/slide" Target="/ppt/slides/slide1.xml" Id="Reda17bb9e1ac42e9" /><Relationship Type="http://schemas.openxmlformats.org/officeDocument/2006/relationships/slide" Target="/ppt/slides/slide2.xml" Id="Rf39db736d1284976" /><Relationship Type="http://schemas.openxmlformats.org/officeDocument/2006/relationships/slide" Target="/ppt/slides/slide3.xml" Id="Ra7c72c6f02394995" /><Relationship Type="http://schemas.openxmlformats.org/officeDocument/2006/relationships/slide" Target="/ppt/slides/slide4.xml" Id="R22acb07d6e874bbb" /><Relationship Type="http://schemas.openxmlformats.org/officeDocument/2006/relationships/slide" Target="/ppt/slides/slide5.xml" Id="R8066f797df9a4c52" /><Relationship Type="http://schemas.openxmlformats.org/officeDocument/2006/relationships/slide" Target="/ppt/slides/slide6.xml" Id="Rcfda30dfc18b4d8d" /><Relationship Type="http://schemas.openxmlformats.org/officeDocument/2006/relationships/slide" Target="/ppt/slides/slide7.xml" Id="Re47f3bfc5966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17782ed2d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5d0f3137941a5" /><Relationship Type="http://schemas.openxmlformats.org/officeDocument/2006/relationships/theme" Target="/ppt/slideMasters/theme/theme1.xml" Id="Re29e3d5144ef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5d0f31379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0487c3d33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0c5b7177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47d63f99d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46d1ebb37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2ab514140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6a0a34e6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e5910155e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