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927df453094b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cfe1354cc14ad6"/>
  </p:sldMasterIdLst>
  <p:sldIdLst>
    <p:sldId xmlns:r="http://schemas.openxmlformats.org/officeDocument/2006/relationships" id="256" r:id="R2481728294024259"/>
    <p:sldId xmlns:r="http://schemas.openxmlformats.org/officeDocument/2006/relationships" id="257" r:id="Re11dd02acd2c472e"/>
    <p:sldId xmlns:r="http://schemas.openxmlformats.org/officeDocument/2006/relationships" id="258" r:id="R903a17f05e204435"/>
    <p:sldId xmlns:r="http://schemas.openxmlformats.org/officeDocument/2006/relationships" id="259" r:id="Re24fc573ca8845b8"/>
    <p:sldId xmlns:r="http://schemas.openxmlformats.org/officeDocument/2006/relationships" id="260" r:id="R87cb065eb1934ca0"/>
    <p:sldId xmlns:r="http://schemas.openxmlformats.org/officeDocument/2006/relationships" id="261" r:id="R1a4cbcd8fa2342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cfe1354cc14ad6" /><Relationship Type="http://schemas.openxmlformats.org/officeDocument/2006/relationships/slide" Target="/ppt/slides/slide1.xml" Id="R2481728294024259" /><Relationship Type="http://schemas.openxmlformats.org/officeDocument/2006/relationships/slide" Target="/ppt/slides/slide2.xml" Id="Re11dd02acd2c472e" /><Relationship Type="http://schemas.openxmlformats.org/officeDocument/2006/relationships/slide" Target="/ppt/slides/slide3.xml" Id="R903a17f05e204435" /><Relationship Type="http://schemas.openxmlformats.org/officeDocument/2006/relationships/slide" Target="/ppt/slides/slide4.xml" Id="Re24fc573ca8845b8" /><Relationship Type="http://schemas.openxmlformats.org/officeDocument/2006/relationships/slide" Target="/ppt/slides/slide5.xml" Id="R87cb065eb1934ca0" /><Relationship Type="http://schemas.openxmlformats.org/officeDocument/2006/relationships/slide" Target="/ppt/slides/slide6.xml" Id="R1a4cbcd8fa2342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9a33b646a049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3eb50ce55466a" /><Relationship Type="http://schemas.openxmlformats.org/officeDocument/2006/relationships/theme" Target="/ppt/slideMasters/theme/theme1.xml" Id="Rb632dfa03d7d4f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e3eb50ce5546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5b632691147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c7a78f5804b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5fb7b7ccc4c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041b155144e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ae57160764b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a4f5ca5ad45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BJØRKEHAGEN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989 071 289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BJØRKEHAGEN AS</a:t>
            </a:r>
          </a:p>
        </p:txBody>
      </p:sp>
    </p:spTree>
  </p:cSld>
  <p:clrMapOvr>
    <a:masterClrMapping xmlns:a="http://schemas.openxmlformats.org/drawingml/2006/main"/>
  </p:clrMapOvr>
</p:sld>
</file>