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27dbb62f7240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b19fced874d57"/>
  </p:sldMasterIdLst>
  <p:sldIdLst>
    <p:sldId xmlns:r="http://schemas.openxmlformats.org/officeDocument/2006/relationships" id="256" r:id="Ra80e316bd99b4fc1"/>
    <p:sldId xmlns:r="http://schemas.openxmlformats.org/officeDocument/2006/relationships" id="257" r:id="Rb0723a7a6cdf4483"/>
    <p:sldId xmlns:r="http://schemas.openxmlformats.org/officeDocument/2006/relationships" id="258" r:id="R28c61f7bd4e74856"/>
    <p:sldId xmlns:r="http://schemas.openxmlformats.org/officeDocument/2006/relationships" id="259" r:id="Rba55f97f4118482d"/>
    <p:sldId xmlns:r="http://schemas.openxmlformats.org/officeDocument/2006/relationships" id="260" r:id="Rbec9270f089f4429"/>
    <p:sldId xmlns:r="http://schemas.openxmlformats.org/officeDocument/2006/relationships" id="261" r:id="R1e5d4d7d8d204eed"/>
    <p:sldId xmlns:r="http://schemas.openxmlformats.org/officeDocument/2006/relationships" id="262" r:id="R34542a868b7042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b19fced874d57" /><Relationship Type="http://schemas.openxmlformats.org/officeDocument/2006/relationships/slide" Target="/ppt/slides/slide1.xml" Id="Ra80e316bd99b4fc1" /><Relationship Type="http://schemas.openxmlformats.org/officeDocument/2006/relationships/slide" Target="/ppt/slides/slide2.xml" Id="Rb0723a7a6cdf4483" /><Relationship Type="http://schemas.openxmlformats.org/officeDocument/2006/relationships/slide" Target="/ppt/slides/slide3.xml" Id="R28c61f7bd4e74856" /><Relationship Type="http://schemas.openxmlformats.org/officeDocument/2006/relationships/slide" Target="/ppt/slides/slide4.xml" Id="Rba55f97f4118482d" /><Relationship Type="http://schemas.openxmlformats.org/officeDocument/2006/relationships/slide" Target="/ppt/slides/slide5.xml" Id="Rbec9270f089f4429" /><Relationship Type="http://schemas.openxmlformats.org/officeDocument/2006/relationships/slide" Target="/ppt/slides/slide6.xml" Id="R1e5d4d7d8d204eed" /><Relationship Type="http://schemas.openxmlformats.org/officeDocument/2006/relationships/slide" Target="/ppt/slides/slide7.xml" Id="R34542a868b7042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c776cb1444a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ba17da8ec4d2f" /><Relationship Type="http://schemas.openxmlformats.org/officeDocument/2006/relationships/theme" Target="/ppt/slideMasters/theme/theme1.xml" Id="R5662df39fec7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fba17da8ec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8155299a04a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25e723606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957fa00e4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8d79e9946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a7b4a768845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9782728b0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0756f2da0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9 803 237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