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9eac2be0d44d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109fb21237495a"/>
  </p:sldMasterIdLst>
  <p:sldIdLst>
    <p:sldId xmlns:r="http://schemas.openxmlformats.org/officeDocument/2006/relationships" id="256" r:id="R984d1702ea9e441a"/>
    <p:sldId xmlns:r="http://schemas.openxmlformats.org/officeDocument/2006/relationships" id="257" r:id="R38369c2bee9c41cf"/>
    <p:sldId xmlns:r="http://schemas.openxmlformats.org/officeDocument/2006/relationships" id="258" r:id="R2071859337bc4362"/>
    <p:sldId xmlns:r="http://schemas.openxmlformats.org/officeDocument/2006/relationships" id="259" r:id="R8d0d0f3b49734eac"/>
    <p:sldId xmlns:r="http://schemas.openxmlformats.org/officeDocument/2006/relationships" id="260" r:id="R38b2f3f8fcee436e"/>
    <p:sldId xmlns:r="http://schemas.openxmlformats.org/officeDocument/2006/relationships" id="261" r:id="R3db2cfd428fd4e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09fb21237495a" /><Relationship Type="http://schemas.openxmlformats.org/officeDocument/2006/relationships/slide" Target="/ppt/slides/slide1.xml" Id="R984d1702ea9e441a" /><Relationship Type="http://schemas.openxmlformats.org/officeDocument/2006/relationships/slide" Target="/ppt/slides/slide2.xml" Id="R38369c2bee9c41cf" /><Relationship Type="http://schemas.openxmlformats.org/officeDocument/2006/relationships/slide" Target="/ppt/slides/slide3.xml" Id="R2071859337bc4362" /><Relationship Type="http://schemas.openxmlformats.org/officeDocument/2006/relationships/slide" Target="/ppt/slides/slide4.xml" Id="R8d0d0f3b49734eac" /><Relationship Type="http://schemas.openxmlformats.org/officeDocument/2006/relationships/slide" Target="/ppt/slides/slide5.xml" Id="R38b2f3f8fcee436e" /><Relationship Type="http://schemas.openxmlformats.org/officeDocument/2006/relationships/slide" Target="/ppt/slides/slide6.xml" Id="R3db2cfd428fd4e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ca76fdcd84e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141dfa145435c" /><Relationship Type="http://schemas.openxmlformats.org/officeDocument/2006/relationships/theme" Target="/ppt/slideMasters/theme/theme1.xml" Id="R5f52c2d3303649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a141dfa14543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288bfa48e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c4dc6839941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bd4550a5f42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0ce86e80f4e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62838071149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aed51a04e40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ABETOR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2 400 813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23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989 070 495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