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752dfa48c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b009e65eb472f"/>
  </p:sldMasterIdLst>
  <p:sldIdLst>
    <p:sldId xmlns:r="http://schemas.openxmlformats.org/officeDocument/2006/relationships" id="256" r:id="Ra760cbb2a957444e"/>
    <p:sldId xmlns:r="http://schemas.openxmlformats.org/officeDocument/2006/relationships" id="257" r:id="R691e519c3bd74b2b"/>
    <p:sldId xmlns:r="http://schemas.openxmlformats.org/officeDocument/2006/relationships" id="258" r:id="Rc43d931acf1e4143"/>
    <p:sldId xmlns:r="http://schemas.openxmlformats.org/officeDocument/2006/relationships" id="259" r:id="Rab93076b9529401a"/>
    <p:sldId xmlns:r="http://schemas.openxmlformats.org/officeDocument/2006/relationships" id="260" r:id="R02a70558cca84ab4"/>
    <p:sldId xmlns:r="http://schemas.openxmlformats.org/officeDocument/2006/relationships" id="261" r:id="Rd6c30e64c01046bd"/>
    <p:sldId xmlns:r="http://schemas.openxmlformats.org/officeDocument/2006/relationships" id="262" r:id="Ra30ae0eb0749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b009e65eb472f" /><Relationship Type="http://schemas.openxmlformats.org/officeDocument/2006/relationships/slide" Target="/ppt/slides/slide1.xml" Id="Ra760cbb2a957444e" /><Relationship Type="http://schemas.openxmlformats.org/officeDocument/2006/relationships/slide" Target="/ppt/slides/slide2.xml" Id="R691e519c3bd74b2b" /><Relationship Type="http://schemas.openxmlformats.org/officeDocument/2006/relationships/slide" Target="/ppt/slides/slide3.xml" Id="Rc43d931acf1e4143" /><Relationship Type="http://schemas.openxmlformats.org/officeDocument/2006/relationships/slide" Target="/ppt/slides/slide4.xml" Id="Rab93076b9529401a" /><Relationship Type="http://schemas.openxmlformats.org/officeDocument/2006/relationships/slide" Target="/ppt/slides/slide5.xml" Id="R02a70558cca84ab4" /><Relationship Type="http://schemas.openxmlformats.org/officeDocument/2006/relationships/slide" Target="/ppt/slides/slide6.xml" Id="Rd6c30e64c01046bd" /><Relationship Type="http://schemas.openxmlformats.org/officeDocument/2006/relationships/slide" Target="/ppt/slides/slide7.xml" Id="Ra30ae0eb0749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dc1cefee5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e47059a94c19" /><Relationship Type="http://schemas.openxmlformats.org/officeDocument/2006/relationships/theme" Target="/ppt/slideMasters/theme/theme1.xml" Id="Rd2537a580ac7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de47059a9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49c69b56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7b422bb29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41f57a43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e55cf9a3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f94c71cfe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199dae49f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fcdb2da3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EIENDOM OG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EIENDOM OG UTLEIE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11 240 919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terje@tbordal.no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