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d5373202c34f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31fc51ab774567"/>
  </p:sldMasterIdLst>
  <p:sldIdLst>
    <p:sldId xmlns:r="http://schemas.openxmlformats.org/officeDocument/2006/relationships" id="256" r:id="R121ebb55469e4a78"/>
    <p:sldId xmlns:r="http://schemas.openxmlformats.org/officeDocument/2006/relationships" id="257" r:id="R6f16ec86af534e5f"/>
    <p:sldId xmlns:r="http://schemas.openxmlformats.org/officeDocument/2006/relationships" id="258" r:id="Rbfe852a9c6a84dca"/>
    <p:sldId xmlns:r="http://schemas.openxmlformats.org/officeDocument/2006/relationships" id="259" r:id="R213a63516b224be8"/>
    <p:sldId xmlns:r="http://schemas.openxmlformats.org/officeDocument/2006/relationships" id="260" r:id="Rf9a0ac729f394b3a"/>
    <p:sldId xmlns:r="http://schemas.openxmlformats.org/officeDocument/2006/relationships" id="261" r:id="R1f41579d08bc4d41"/>
    <p:sldId xmlns:r="http://schemas.openxmlformats.org/officeDocument/2006/relationships" id="262" r:id="R0972167b5d6a42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31fc51ab774567" /><Relationship Type="http://schemas.openxmlformats.org/officeDocument/2006/relationships/slide" Target="/ppt/slides/slide1.xml" Id="R121ebb55469e4a78" /><Relationship Type="http://schemas.openxmlformats.org/officeDocument/2006/relationships/slide" Target="/ppt/slides/slide2.xml" Id="R6f16ec86af534e5f" /><Relationship Type="http://schemas.openxmlformats.org/officeDocument/2006/relationships/slide" Target="/ppt/slides/slide3.xml" Id="Rbfe852a9c6a84dca" /><Relationship Type="http://schemas.openxmlformats.org/officeDocument/2006/relationships/slide" Target="/ppt/slides/slide4.xml" Id="R213a63516b224be8" /><Relationship Type="http://schemas.openxmlformats.org/officeDocument/2006/relationships/slide" Target="/ppt/slides/slide5.xml" Id="Rf9a0ac729f394b3a" /><Relationship Type="http://schemas.openxmlformats.org/officeDocument/2006/relationships/slide" Target="/ppt/slides/slide6.xml" Id="R1f41579d08bc4d41" /><Relationship Type="http://schemas.openxmlformats.org/officeDocument/2006/relationships/slide" Target="/ppt/slides/slide7.xml" Id="R0972167b5d6a42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9c7f7e366a4b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0c4184d104c01" /><Relationship Type="http://schemas.openxmlformats.org/officeDocument/2006/relationships/theme" Target="/ppt/slideMasters/theme/theme1.xml" Id="R82b9da17df3a49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40c4184d104c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c4ab0367846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45cab59124f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aa19160934e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48afe808747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165edfe014f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34693633c44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96515591b43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NOTEVARP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NOTEVARP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NOTEVARP AS ble etablert [år] og holder til i Gvarv.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NOTEVARP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NOTEVARP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NOTEVARP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−541 997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1 041 627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1 436 373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19 076 595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NOTEVARP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INGVAR MOEN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NOTEVARP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Notevarpvegen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3810 Gvarv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989 067 761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NOTEVARP AS</a:t>
            </a:r>
          </a:p>
        </p:txBody>
      </p:sp>
    </p:spTree>
  </p:cSld>
  <p:clrMapOvr>
    <a:masterClrMapping xmlns:a="http://schemas.openxmlformats.org/drawingml/2006/main"/>
  </p:clrMapOvr>
</p:sld>
</file>