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2da17b803e46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d08a21ff7747b5"/>
  </p:sldMasterIdLst>
  <p:sldIdLst>
    <p:sldId xmlns:r="http://schemas.openxmlformats.org/officeDocument/2006/relationships" id="256" r:id="Rbac4ef4256264a8a"/>
    <p:sldId xmlns:r="http://schemas.openxmlformats.org/officeDocument/2006/relationships" id="257" r:id="R32a4d7acd5894973"/>
    <p:sldId xmlns:r="http://schemas.openxmlformats.org/officeDocument/2006/relationships" id="258" r:id="Rf29481c146be4e88"/>
    <p:sldId xmlns:r="http://schemas.openxmlformats.org/officeDocument/2006/relationships" id="259" r:id="R5901c7ee5dad4938"/>
    <p:sldId xmlns:r="http://schemas.openxmlformats.org/officeDocument/2006/relationships" id="260" r:id="R1d1df337df48492d"/>
    <p:sldId xmlns:r="http://schemas.openxmlformats.org/officeDocument/2006/relationships" id="261" r:id="Rd0488340234a4885"/>
    <p:sldId xmlns:r="http://schemas.openxmlformats.org/officeDocument/2006/relationships" id="262" r:id="R85e023a1bffc47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d08a21ff7747b5" /><Relationship Type="http://schemas.openxmlformats.org/officeDocument/2006/relationships/slide" Target="/ppt/slides/slide1.xml" Id="Rbac4ef4256264a8a" /><Relationship Type="http://schemas.openxmlformats.org/officeDocument/2006/relationships/slide" Target="/ppt/slides/slide2.xml" Id="R32a4d7acd5894973" /><Relationship Type="http://schemas.openxmlformats.org/officeDocument/2006/relationships/slide" Target="/ppt/slides/slide3.xml" Id="Rf29481c146be4e88" /><Relationship Type="http://schemas.openxmlformats.org/officeDocument/2006/relationships/slide" Target="/ppt/slides/slide4.xml" Id="R5901c7ee5dad4938" /><Relationship Type="http://schemas.openxmlformats.org/officeDocument/2006/relationships/slide" Target="/ppt/slides/slide5.xml" Id="R1d1df337df48492d" /><Relationship Type="http://schemas.openxmlformats.org/officeDocument/2006/relationships/slide" Target="/ppt/slides/slide6.xml" Id="Rd0488340234a4885" /><Relationship Type="http://schemas.openxmlformats.org/officeDocument/2006/relationships/slide" Target="/ppt/slides/slide7.xml" Id="R85e023a1bffc47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6d0eb8795345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faf247da744fc" /><Relationship Type="http://schemas.openxmlformats.org/officeDocument/2006/relationships/theme" Target="/ppt/slideMasters/theme/theme1.xml" Id="R7e4184e08de84c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8faf247da744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30caf42a843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33f462a0740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005499af342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1be24bcfd40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753ba23e241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508c530714e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d3101243449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ORSTAD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ORSTAD RØR AS ble etablert [år] og holder til i Klepp Stasjon.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14 006 448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1 952 379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1 530 801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3 319 152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6 825 153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ORSTAD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Orstadvegen 200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4353 Klepp 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RØR AS</a:t>
            </a:r>
          </a:p>
        </p:txBody>
      </p:sp>
    </p:spTree>
  </p:cSld>
  <p:clrMapOvr>
    <a:masterClrMapping xmlns:a="http://schemas.openxmlformats.org/drawingml/2006/main"/>
  </p:clrMapOvr>
</p:sld>
</file>