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3a276eec5343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72026ffbfe4ecd"/>
  </p:sldMasterIdLst>
  <p:sldIdLst>
    <p:sldId xmlns:r="http://schemas.openxmlformats.org/officeDocument/2006/relationships" id="256" r:id="R9fbd5e99823647fd"/>
    <p:sldId xmlns:r="http://schemas.openxmlformats.org/officeDocument/2006/relationships" id="257" r:id="R0f5ce167aae742ad"/>
    <p:sldId xmlns:r="http://schemas.openxmlformats.org/officeDocument/2006/relationships" id="258" r:id="Rb3732bdc3a0d4bd9"/>
    <p:sldId xmlns:r="http://schemas.openxmlformats.org/officeDocument/2006/relationships" id="259" r:id="Rfa55e23c05e04657"/>
    <p:sldId xmlns:r="http://schemas.openxmlformats.org/officeDocument/2006/relationships" id="260" r:id="Re4ca54e7363a4c11"/>
    <p:sldId xmlns:r="http://schemas.openxmlformats.org/officeDocument/2006/relationships" id="261" r:id="R0c9b11e210da4e30"/>
    <p:sldId xmlns:r="http://schemas.openxmlformats.org/officeDocument/2006/relationships" id="262" r:id="R1a546213436b4b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72026ffbfe4ecd" /><Relationship Type="http://schemas.openxmlformats.org/officeDocument/2006/relationships/slide" Target="/ppt/slides/slide1.xml" Id="R9fbd5e99823647fd" /><Relationship Type="http://schemas.openxmlformats.org/officeDocument/2006/relationships/slide" Target="/ppt/slides/slide2.xml" Id="R0f5ce167aae742ad" /><Relationship Type="http://schemas.openxmlformats.org/officeDocument/2006/relationships/slide" Target="/ppt/slides/slide3.xml" Id="Rb3732bdc3a0d4bd9" /><Relationship Type="http://schemas.openxmlformats.org/officeDocument/2006/relationships/slide" Target="/ppt/slides/slide4.xml" Id="Rfa55e23c05e04657" /><Relationship Type="http://schemas.openxmlformats.org/officeDocument/2006/relationships/slide" Target="/ppt/slides/slide5.xml" Id="Re4ca54e7363a4c11" /><Relationship Type="http://schemas.openxmlformats.org/officeDocument/2006/relationships/slide" Target="/ppt/slides/slide6.xml" Id="R0c9b11e210da4e30" /><Relationship Type="http://schemas.openxmlformats.org/officeDocument/2006/relationships/slide" Target="/ppt/slides/slide7.xml" Id="R1a546213436b4b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0d0bad64f443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f1e547d21422a" /><Relationship Type="http://schemas.openxmlformats.org/officeDocument/2006/relationships/theme" Target="/ppt/slideMasters/theme/theme1.xml" Id="Rf980a2387b3f46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9f1e547d2142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36e057a8340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2b1153d0e4b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1a34e0e9942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2e3c11b7f41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d2200094344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dad69c10d40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474519b7a44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OCRG HOLDING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2 118 195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4 703 181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4 711 057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CHRISTIAN RINGKJØB GROTH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Fagerstrandveien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otto.christian.groth@gmail.com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989 066 749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OCRG HOLDING AS</a:t>
            </a:r>
          </a:p>
        </p:txBody>
      </p:sp>
    </p:spTree>
  </p:cSld>
  <p:clrMapOvr>
    <a:masterClrMapping xmlns:a="http://schemas.openxmlformats.org/drawingml/2006/main"/>
  </p:clrMapOvr>
</p:sld>
</file>