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a5b4192631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c859aa5b4b4347"/>
  </p:sldMasterIdLst>
  <p:sldIdLst>
    <p:sldId xmlns:r="http://schemas.openxmlformats.org/officeDocument/2006/relationships" id="256" r:id="Rb906eeb57de34fe9"/>
    <p:sldId xmlns:r="http://schemas.openxmlformats.org/officeDocument/2006/relationships" id="257" r:id="R054f3505628b45e5"/>
    <p:sldId xmlns:r="http://schemas.openxmlformats.org/officeDocument/2006/relationships" id="258" r:id="Rc10c3fc848004b1a"/>
    <p:sldId xmlns:r="http://schemas.openxmlformats.org/officeDocument/2006/relationships" id="259" r:id="R14b8bac28d4f4643"/>
    <p:sldId xmlns:r="http://schemas.openxmlformats.org/officeDocument/2006/relationships" id="260" r:id="Rab80a785d9284c0d"/>
    <p:sldId xmlns:r="http://schemas.openxmlformats.org/officeDocument/2006/relationships" id="261" r:id="R8e139886cfad4e14"/>
    <p:sldId xmlns:r="http://schemas.openxmlformats.org/officeDocument/2006/relationships" id="262" r:id="R31168f5feaed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859aa5b4b4347" /><Relationship Type="http://schemas.openxmlformats.org/officeDocument/2006/relationships/slide" Target="/ppt/slides/slide1.xml" Id="Rb906eeb57de34fe9" /><Relationship Type="http://schemas.openxmlformats.org/officeDocument/2006/relationships/slide" Target="/ppt/slides/slide2.xml" Id="R054f3505628b45e5" /><Relationship Type="http://schemas.openxmlformats.org/officeDocument/2006/relationships/slide" Target="/ppt/slides/slide3.xml" Id="Rc10c3fc848004b1a" /><Relationship Type="http://schemas.openxmlformats.org/officeDocument/2006/relationships/slide" Target="/ppt/slides/slide4.xml" Id="R14b8bac28d4f4643" /><Relationship Type="http://schemas.openxmlformats.org/officeDocument/2006/relationships/slide" Target="/ppt/slides/slide5.xml" Id="Rab80a785d9284c0d" /><Relationship Type="http://schemas.openxmlformats.org/officeDocument/2006/relationships/slide" Target="/ppt/slides/slide6.xml" Id="R8e139886cfad4e14" /><Relationship Type="http://schemas.openxmlformats.org/officeDocument/2006/relationships/slide" Target="/ppt/slides/slide7.xml" Id="R31168f5feaed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bf062c6f6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11fc0dd4f48cb" /><Relationship Type="http://schemas.openxmlformats.org/officeDocument/2006/relationships/theme" Target="/ppt/slideMasters/theme/theme1.xml" Id="R19958a7de223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11fc0dd4f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df27716ca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5431d05b0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a7b70216a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4bf75481d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fc4f72567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5c065c78741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0446e9c06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290 214 186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287 319 445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283 985 411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718 966 785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813 301 051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PÅL MAGNUS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GABRIEL OLDEIDE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