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f6bd0ef9e0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4eae3eecd4ca8"/>
  </p:sldMasterIdLst>
  <p:sldIdLst>
    <p:sldId xmlns:r="http://schemas.openxmlformats.org/officeDocument/2006/relationships" id="256" r:id="R06b526d90ad244a3"/>
    <p:sldId xmlns:r="http://schemas.openxmlformats.org/officeDocument/2006/relationships" id="257" r:id="Rbe50757ab4fc416b"/>
    <p:sldId xmlns:r="http://schemas.openxmlformats.org/officeDocument/2006/relationships" id="258" r:id="R2ba6da98bc674e47"/>
    <p:sldId xmlns:r="http://schemas.openxmlformats.org/officeDocument/2006/relationships" id="259" r:id="Re9486e8b52be4e0a"/>
    <p:sldId xmlns:r="http://schemas.openxmlformats.org/officeDocument/2006/relationships" id="260" r:id="Re3bd6f1361be4ee4"/>
    <p:sldId xmlns:r="http://schemas.openxmlformats.org/officeDocument/2006/relationships" id="261" r:id="Rc8bea8845c954952"/>
    <p:sldId xmlns:r="http://schemas.openxmlformats.org/officeDocument/2006/relationships" id="262" r:id="R6ba347cb21cb48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4eae3eecd4ca8" /><Relationship Type="http://schemas.openxmlformats.org/officeDocument/2006/relationships/slide" Target="/ppt/slides/slide1.xml" Id="R06b526d90ad244a3" /><Relationship Type="http://schemas.openxmlformats.org/officeDocument/2006/relationships/slide" Target="/ppt/slides/slide2.xml" Id="Rbe50757ab4fc416b" /><Relationship Type="http://schemas.openxmlformats.org/officeDocument/2006/relationships/slide" Target="/ppt/slides/slide3.xml" Id="R2ba6da98bc674e47" /><Relationship Type="http://schemas.openxmlformats.org/officeDocument/2006/relationships/slide" Target="/ppt/slides/slide4.xml" Id="Re9486e8b52be4e0a" /><Relationship Type="http://schemas.openxmlformats.org/officeDocument/2006/relationships/slide" Target="/ppt/slides/slide5.xml" Id="Re3bd6f1361be4ee4" /><Relationship Type="http://schemas.openxmlformats.org/officeDocument/2006/relationships/slide" Target="/ppt/slides/slide6.xml" Id="Rc8bea8845c954952" /><Relationship Type="http://schemas.openxmlformats.org/officeDocument/2006/relationships/slide" Target="/ppt/slides/slide7.xml" Id="R6ba347cb21cb48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2b3b601b4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d91ce6f284031" /><Relationship Type="http://schemas.openxmlformats.org/officeDocument/2006/relationships/theme" Target="/ppt/slideMasters/theme/theme1.xml" Id="Rbbde69024a02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dd91ce6f28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c7f1a299540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f0b90f108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513e2f4640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4fe16bb094e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32f460a1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c5a9e5c6547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fd6551abd47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ISCAP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TRULS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ISCAP AS</a:t>
            </a:r>
          </a:p>
        </p:txBody>
      </p:sp>
    </p:spTree>
  </p:cSld>
  <p:clrMapOvr>
    <a:masterClrMapping xmlns:a="http://schemas.openxmlformats.org/drawingml/2006/main"/>
  </p:clrMapOvr>
</p:sld>
</file>