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35908f6e646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97d98d78c4e58"/>
  </p:sldMasterIdLst>
  <p:sldIdLst>
    <p:sldId xmlns:r="http://schemas.openxmlformats.org/officeDocument/2006/relationships" id="256" r:id="Rb01923cd788d40df"/>
    <p:sldId xmlns:r="http://schemas.openxmlformats.org/officeDocument/2006/relationships" id="257" r:id="R54cb3e62f26a4fd3"/>
    <p:sldId xmlns:r="http://schemas.openxmlformats.org/officeDocument/2006/relationships" id="258" r:id="Ra7fed53f2ae1421e"/>
    <p:sldId xmlns:r="http://schemas.openxmlformats.org/officeDocument/2006/relationships" id="259" r:id="Rdf40f9a9453341b7"/>
    <p:sldId xmlns:r="http://schemas.openxmlformats.org/officeDocument/2006/relationships" id="260" r:id="R703b9c78f05a44a1"/>
    <p:sldId xmlns:r="http://schemas.openxmlformats.org/officeDocument/2006/relationships" id="261" r:id="R5b1d468cc851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97d98d78c4e58" /><Relationship Type="http://schemas.openxmlformats.org/officeDocument/2006/relationships/slide" Target="/ppt/slides/slide1.xml" Id="Rb01923cd788d40df" /><Relationship Type="http://schemas.openxmlformats.org/officeDocument/2006/relationships/slide" Target="/ppt/slides/slide2.xml" Id="R54cb3e62f26a4fd3" /><Relationship Type="http://schemas.openxmlformats.org/officeDocument/2006/relationships/slide" Target="/ppt/slides/slide3.xml" Id="Ra7fed53f2ae1421e" /><Relationship Type="http://schemas.openxmlformats.org/officeDocument/2006/relationships/slide" Target="/ppt/slides/slide4.xml" Id="Rdf40f9a9453341b7" /><Relationship Type="http://schemas.openxmlformats.org/officeDocument/2006/relationships/slide" Target="/ppt/slides/slide5.xml" Id="R703b9c78f05a44a1" /><Relationship Type="http://schemas.openxmlformats.org/officeDocument/2006/relationships/slide" Target="/ppt/slides/slide6.xml" Id="R5b1d468cc851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05ca64ce7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87e31b2f04cd2" /><Relationship Type="http://schemas.openxmlformats.org/officeDocument/2006/relationships/theme" Target="/ppt/slideMasters/theme/theme1.xml" Id="R44d6f5a62577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087e31b2f0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1270bc58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ed98e74e345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0a57b4cd8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60ebde88f4b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b201bf9c740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4863e7e2b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989 061 666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ISCAP AS</a:t>
            </a:r>
          </a:p>
        </p:txBody>
      </p:sp>
    </p:spTree>
  </p:cSld>
  <p:clrMapOvr>
    <a:masterClrMapping xmlns:a="http://schemas.openxmlformats.org/drawingml/2006/main"/>
  </p:clrMapOvr>
</p:sld>
</file>