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f27ac65c9c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02cc5ff73469b"/>
  </p:sldMasterIdLst>
  <p:sldIdLst>
    <p:sldId xmlns:r="http://schemas.openxmlformats.org/officeDocument/2006/relationships" id="256" r:id="R4cc148cb7a534c11"/>
    <p:sldId xmlns:r="http://schemas.openxmlformats.org/officeDocument/2006/relationships" id="257" r:id="Re673afb038254db3"/>
    <p:sldId xmlns:r="http://schemas.openxmlformats.org/officeDocument/2006/relationships" id="258" r:id="R940492412a924228"/>
    <p:sldId xmlns:r="http://schemas.openxmlformats.org/officeDocument/2006/relationships" id="259" r:id="R61dbe40f764a4d42"/>
    <p:sldId xmlns:r="http://schemas.openxmlformats.org/officeDocument/2006/relationships" id="260" r:id="Rf340d60008c94464"/>
    <p:sldId xmlns:r="http://schemas.openxmlformats.org/officeDocument/2006/relationships" id="261" r:id="R8644ed5217c54b00"/>
    <p:sldId xmlns:r="http://schemas.openxmlformats.org/officeDocument/2006/relationships" id="262" r:id="R6d92fed7459845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02cc5ff73469b" /><Relationship Type="http://schemas.openxmlformats.org/officeDocument/2006/relationships/slide" Target="/ppt/slides/slide1.xml" Id="R4cc148cb7a534c11" /><Relationship Type="http://schemas.openxmlformats.org/officeDocument/2006/relationships/slide" Target="/ppt/slides/slide2.xml" Id="Re673afb038254db3" /><Relationship Type="http://schemas.openxmlformats.org/officeDocument/2006/relationships/slide" Target="/ppt/slides/slide3.xml" Id="R940492412a924228" /><Relationship Type="http://schemas.openxmlformats.org/officeDocument/2006/relationships/slide" Target="/ppt/slides/slide4.xml" Id="R61dbe40f764a4d42" /><Relationship Type="http://schemas.openxmlformats.org/officeDocument/2006/relationships/slide" Target="/ppt/slides/slide5.xml" Id="Rf340d60008c94464" /><Relationship Type="http://schemas.openxmlformats.org/officeDocument/2006/relationships/slide" Target="/ppt/slides/slide6.xml" Id="R8644ed5217c54b00" /><Relationship Type="http://schemas.openxmlformats.org/officeDocument/2006/relationships/slide" Target="/ppt/slides/slide7.xml" Id="R6d92fed7459845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2148a36b142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0602c9ad04fab" /><Relationship Type="http://schemas.openxmlformats.org/officeDocument/2006/relationships/theme" Target="/ppt/slideMasters/theme/theme1.xml" Id="Rd6560d90fac440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0602c9ad04f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7ac3da24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7a335dd4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16865b468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cde94f28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913b0ec384e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9ba4d282c4f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e60114b2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ANDROMEDA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15 029 800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SKAUGEN TONE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Tone Skaugen, Fjordvegen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989 061 658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ANDROMEDA HOLDING AS</a:t>
            </a:r>
          </a:p>
        </p:txBody>
      </p:sp>
    </p:spTree>
  </p:cSld>
  <p:clrMapOvr>
    <a:masterClrMapping xmlns:a="http://schemas.openxmlformats.org/drawingml/2006/main"/>
  </p:clrMapOvr>
</p:sld>
</file>