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4341d76804f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e8fb4fb564f57"/>
  </p:sldMasterIdLst>
  <p:sldIdLst>
    <p:sldId xmlns:r="http://schemas.openxmlformats.org/officeDocument/2006/relationships" id="256" r:id="R606f05fa55474e13"/>
    <p:sldId xmlns:r="http://schemas.openxmlformats.org/officeDocument/2006/relationships" id="257" r:id="R9d2edbdb76144744"/>
    <p:sldId xmlns:r="http://schemas.openxmlformats.org/officeDocument/2006/relationships" id="258" r:id="Rdefd2e3607654670"/>
    <p:sldId xmlns:r="http://schemas.openxmlformats.org/officeDocument/2006/relationships" id="259" r:id="Rf7b89a0fced4449b"/>
    <p:sldId xmlns:r="http://schemas.openxmlformats.org/officeDocument/2006/relationships" id="260" r:id="R6a4a5327ab884a0a"/>
    <p:sldId xmlns:r="http://schemas.openxmlformats.org/officeDocument/2006/relationships" id="261" r:id="R1834ed59f20a451a"/>
    <p:sldId xmlns:r="http://schemas.openxmlformats.org/officeDocument/2006/relationships" id="262" r:id="R0bc9e37215ce48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e8fb4fb564f57" /><Relationship Type="http://schemas.openxmlformats.org/officeDocument/2006/relationships/slide" Target="/ppt/slides/slide1.xml" Id="R606f05fa55474e13" /><Relationship Type="http://schemas.openxmlformats.org/officeDocument/2006/relationships/slide" Target="/ppt/slides/slide2.xml" Id="R9d2edbdb76144744" /><Relationship Type="http://schemas.openxmlformats.org/officeDocument/2006/relationships/slide" Target="/ppt/slides/slide3.xml" Id="Rdefd2e3607654670" /><Relationship Type="http://schemas.openxmlformats.org/officeDocument/2006/relationships/slide" Target="/ppt/slides/slide4.xml" Id="Rf7b89a0fced4449b" /><Relationship Type="http://schemas.openxmlformats.org/officeDocument/2006/relationships/slide" Target="/ppt/slides/slide5.xml" Id="R6a4a5327ab884a0a" /><Relationship Type="http://schemas.openxmlformats.org/officeDocument/2006/relationships/slide" Target="/ppt/slides/slide6.xml" Id="R1834ed59f20a451a" /><Relationship Type="http://schemas.openxmlformats.org/officeDocument/2006/relationships/slide" Target="/ppt/slides/slide7.xml" Id="R0bc9e37215ce48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1597e519f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a08c46f39454e" /><Relationship Type="http://schemas.openxmlformats.org/officeDocument/2006/relationships/theme" Target="/ppt/slideMasters/theme/theme1.xml" Id="R65e4de66c9064d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a08c46f39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6969930de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32a624d81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aec1a333047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58d332a294e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494be2c1c4c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302283e054f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081cf77b3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