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34f5d992d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dc1f3f42e4cb0"/>
  </p:sldMasterIdLst>
  <p:sldIdLst>
    <p:sldId xmlns:r="http://schemas.openxmlformats.org/officeDocument/2006/relationships" id="256" r:id="R735f7ef079bd4612"/>
    <p:sldId xmlns:r="http://schemas.openxmlformats.org/officeDocument/2006/relationships" id="257" r:id="R7413272b6cf34d8b"/>
    <p:sldId xmlns:r="http://schemas.openxmlformats.org/officeDocument/2006/relationships" id="258" r:id="Rc7124324f18546ea"/>
    <p:sldId xmlns:r="http://schemas.openxmlformats.org/officeDocument/2006/relationships" id="259" r:id="R8d46fd987ae942a6"/>
    <p:sldId xmlns:r="http://schemas.openxmlformats.org/officeDocument/2006/relationships" id="260" r:id="R43c739eabd7e4f31"/>
    <p:sldId xmlns:r="http://schemas.openxmlformats.org/officeDocument/2006/relationships" id="261" r:id="Rd00964d81fe64390"/>
    <p:sldId xmlns:r="http://schemas.openxmlformats.org/officeDocument/2006/relationships" id="262" r:id="R70759282fc7a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dc1f3f42e4cb0" /><Relationship Type="http://schemas.openxmlformats.org/officeDocument/2006/relationships/slide" Target="/ppt/slides/slide1.xml" Id="R735f7ef079bd4612" /><Relationship Type="http://schemas.openxmlformats.org/officeDocument/2006/relationships/slide" Target="/ppt/slides/slide2.xml" Id="R7413272b6cf34d8b" /><Relationship Type="http://schemas.openxmlformats.org/officeDocument/2006/relationships/slide" Target="/ppt/slides/slide3.xml" Id="Rc7124324f18546ea" /><Relationship Type="http://schemas.openxmlformats.org/officeDocument/2006/relationships/slide" Target="/ppt/slides/slide4.xml" Id="R8d46fd987ae942a6" /><Relationship Type="http://schemas.openxmlformats.org/officeDocument/2006/relationships/slide" Target="/ppt/slides/slide5.xml" Id="R43c739eabd7e4f31" /><Relationship Type="http://schemas.openxmlformats.org/officeDocument/2006/relationships/slide" Target="/ppt/slides/slide6.xml" Id="Rd00964d81fe64390" /><Relationship Type="http://schemas.openxmlformats.org/officeDocument/2006/relationships/slide" Target="/ppt/slides/slide7.xml" Id="R70759282fc7a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bc8429591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4e656f9a043c5" /><Relationship Type="http://schemas.openxmlformats.org/officeDocument/2006/relationships/theme" Target="/ppt/slideMasters/theme/theme1.xml" Id="Rda1ed2bd2a3d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4e656f9a0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8bf04234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0437d983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24c16876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2024d3f0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f9766c4b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fb4c0f55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3fbf0aa5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147 350 925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147 491 098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