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16a4f066a840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59472aef4b54f4f"/>
  </p:sldMasterIdLst>
  <p:sldIdLst>
    <p:sldId xmlns:r="http://schemas.openxmlformats.org/officeDocument/2006/relationships" id="256" r:id="Rd04444cf59154b28"/>
    <p:sldId xmlns:r="http://schemas.openxmlformats.org/officeDocument/2006/relationships" id="257" r:id="R65e79ff542c84704"/>
    <p:sldId xmlns:r="http://schemas.openxmlformats.org/officeDocument/2006/relationships" id="258" r:id="R8716290138734dc4"/>
    <p:sldId xmlns:r="http://schemas.openxmlformats.org/officeDocument/2006/relationships" id="259" r:id="R0fe02f01946b4f2a"/>
    <p:sldId xmlns:r="http://schemas.openxmlformats.org/officeDocument/2006/relationships" id="260" r:id="Rae7879208f574f4f"/>
    <p:sldId xmlns:r="http://schemas.openxmlformats.org/officeDocument/2006/relationships" id="261" r:id="R7d715d679f9c4f15"/>
    <p:sldId xmlns:r="http://schemas.openxmlformats.org/officeDocument/2006/relationships" id="262" r:id="Re25edc83d7434f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9472aef4b54f4f" /><Relationship Type="http://schemas.openxmlformats.org/officeDocument/2006/relationships/slide" Target="/ppt/slides/slide1.xml" Id="Rd04444cf59154b28" /><Relationship Type="http://schemas.openxmlformats.org/officeDocument/2006/relationships/slide" Target="/ppt/slides/slide2.xml" Id="R65e79ff542c84704" /><Relationship Type="http://schemas.openxmlformats.org/officeDocument/2006/relationships/slide" Target="/ppt/slides/slide3.xml" Id="R8716290138734dc4" /><Relationship Type="http://schemas.openxmlformats.org/officeDocument/2006/relationships/slide" Target="/ppt/slides/slide4.xml" Id="R0fe02f01946b4f2a" /><Relationship Type="http://schemas.openxmlformats.org/officeDocument/2006/relationships/slide" Target="/ppt/slides/slide5.xml" Id="Rae7879208f574f4f" /><Relationship Type="http://schemas.openxmlformats.org/officeDocument/2006/relationships/slide" Target="/ppt/slides/slide6.xml" Id="R7d715d679f9c4f15" /><Relationship Type="http://schemas.openxmlformats.org/officeDocument/2006/relationships/slide" Target="/ppt/slides/slide7.xml" Id="Re25edc83d7434f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1a6907fcc54e2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8ea275a8f94711" /><Relationship Type="http://schemas.openxmlformats.org/officeDocument/2006/relationships/theme" Target="/ppt/slideMasters/theme/theme1.xml" Id="R2bc85ee4dadd473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c8ea275a8f9471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c73cb4fe7847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f924dd09b842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afc9882b644b4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2ccb8aff264fb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0f581fb360413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7a14920cb1405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fdc8d45902462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SPECTATIO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SPECTATIO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SPECTATIO INVEST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SPECTATIO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SPECTATIO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SPECTATIO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−323 060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20 337 947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186 183 281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192 084 392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SPECTATIO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HERMANSEN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SPECTATIO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Storflåtveien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4017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989 059 270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SPECTATIO INVEST AS</a:t>
            </a:r>
          </a:p>
        </p:txBody>
      </p:sp>
    </p:spTree>
  </p:cSld>
  <p:clrMapOvr>
    <a:masterClrMapping xmlns:a="http://schemas.openxmlformats.org/drawingml/2006/main"/>
  </p:clrMapOvr>
</p:sld>
</file>