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7c1da4be6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35a8e21fa4243"/>
  </p:sldMasterIdLst>
  <p:sldIdLst>
    <p:sldId xmlns:r="http://schemas.openxmlformats.org/officeDocument/2006/relationships" id="256" r:id="R8dbf893ad4bd4c5d"/>
    <p:sldId xmlns:r="http://schemas.openxmlformats.org/officeDocument/2006/relationships" id="257" r:id="R2ebd74c62eb14ed5"/>
    <p:sldId xmlns:r="http://schemas.openxmlformats.org/officeDocument/2006/relationships" id="258" r:id="Rb20aaed1862f4190"/>
    <p:sldId xmlns:r="http://schemas.openxmlformats.org/officeDocument/2006/relationships" id="259" r:id="R928a33e176624299"/>
    <p:sldId xmlns:r="http://schemas.openxmlformats.org/officeDocument/2006/relationships" id="260" r:id="R0239a6e042db4727"/>
    <p:sldId xmlns:r="http://schemas.openxmlformats.org/officeDocument/2006/relationships" id="261" r:id="R81c170874d634ff5"/>
    <p:sldId xmlns:r="http://schemas.openxmlformats.org/officeDocument/2006/relationships" id="262" r:id="R6bf9838823c6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35a8e21fa4243" /><Relationship Type="http://schemas.openxmlformats.org/officeDocument/2006/relationships/slide" Target="/ppt/slides/slide1.xml" Id="R8dbf893ad4bd4c5d" /><Relationship Type="http://schemas.openxmlformats.org/officeDocument/2006/relationships/slide" Target="/ppt/slides/slide2.xml" Id="R2ebd74c62eb14ed5" /><Relationship Type="http://schemas.openxmlformats.org/officeDocument/2006/relationships/slide" Target="/ppt/slides/slide3.xml" Id="Rb20aaed1862f4190" /><Relationship Type="http://schemas.openxmlformats.org/officeDocument/2006/relationships/slide" Target="/ppt/slides/slide4.xml" Id="R928a33e176624299" /><Relationship Type="http://schemas.openxmlformats.org/officeDocument/2006/relationships/slide" Target="/ppt/slides/slide5.xml" Id="R0239a6e042db4727" /><Relationship Type="http://schemas.openxmlformats.org/officeDocument/2006/relationships/slide" Target="/ppt/slides/slide6.xml" Id="R81c170874d634ff5" /><Relationship Type="http://schemas.openxmlformats.org/officeDocument/2006/relationships/slide" Target="/ppt/slides/slide7.xml" Id="R6bf9838823c6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fea919e7b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33c16fa0470d" /><Relationship Type="http://schemas.openxmlformats.org/officeDocument/2006/relationships/theme" Target="/ppt/slideMasters/theme/theme1.xml" Id="Rec66136e7b2a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733c16fa0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3aef687d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bcc5cf6b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1dd66733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5fbfe6d5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e7c4b586c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cb96a7bf1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26fff0fbf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