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ef3d7bb87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d402ee9e442fd"/>
  </p:sldMasterIdLst>
  <p:sldIdLst>
    <p:sldId xmlns:r="http://schemas.openxmlformats.org/officeDocument/2006/relationships" id="256" r:id="Re081ba527a944f7b"/>
    <p:sldId xmlns:r="http://schemas.openxmlformats.org/officeDocument/2006/relationships" id="257" r:id="R0fb6ee24c4a34d26"/>
    <p:sldId xmlns:r="http://schemas.openxmlformats.org/officeDocument/2006/relationships" id="258" r:id="Rcedec9626a254070"/>
    <p:sldId xmlns:r="http://schemas.openxmlformats.org/officeDocument/2006/relationships" id="259" r:id="R41b4547a69a6416e"/>
    <p:sldId xmlns:r="http://schemas.openxmlformats.org/officeDocument/2006/relationships" id="260" r:id="Ra0a236402fee48fa"/>
    <p:sldId xmlns:r="http://schemas.openxmlformats.org/officeDocument/2006/relationships" id="261" r:id="R28aac07b2a09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d402ee9e442fd" /><Relationship Type="http://schemas.openxmlformats.org/officeDocument/2006/relationships/slide" Target="/ppt/slides/slide1.xml" Id="Re081ba527a944f7b" /><Relationship Type="http://schemas.openxmlformats.org/officeDocument/2006/relationships/slide" Target="/ppt/slides/slide2.xml" Id="R0fb6ee24c4a34d26" /><Relationship Type="http://schemas.openxmlformats.org/officeDocument/2006/relationships/slide" Target="/ppt/slides/slide3.xml" Id="Rcedec9626a254070" /><Relationship Type="http://schemas.openxmlformats.org/officeDocument/2006/relationships/slide" Target="/ppt/slides/slide4.xml" Id="R41b4547a69a6416e" /><Relationship Type="http://schemas.openxmlformats.org/officeDocument/2006/relationships/slide" Target="/ppt/slides/slide5.xml" Id="Ra0a236402fee48fa" /><Relationship Type="http://schemas.openxmlformats.org/officeDocument/2006/relationships/slide" Target="/ppt/slides/slide6.xml" Id="R28aac07b2a09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0e1eefcc0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c4efa77bd4a75" /><Relationship Type="http://schemas.openxmlformats.org/officeDocument/2006/relationships/theme" Target="/ppt/slideMasters/theme/theme1.xml" Id="R1bdfbb58f9a2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c4efa77bd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155bb249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1b0dd7bd6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3fb58519c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c2f4f87f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ab7569b5e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f625e250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