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0ead1a56c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8909de653453b"/>
  </p:sldMasterIdLst>
  <p:sldIdLst>
    <p:sldId xmlns:r="http://schemas.openxmlformats.org/officeDocument/2006/relationships" id="256" r:id="R5aaa24d270ad4f09"/>
    <p:sldId xmlns:r="http://schemas.openxmlformats.org/officeDocument/2006/relationships" id="257" r:id="R032e477cf0214b5a"/>
    <p:sldId xmlns:r="http://schemas.openxmlformats.org/officeDocument/2006/relationships" id="258" r:id="R13fcaa23dafe4350"/>
    <p:sldId xmlns:r="http://schemas.openxmlformats.org/officeDocument/2006/relationships" id="259" r:id="R0e127c2540d84a22"/>
    <p:sldId xmlns:r="http://schemas.openxmlformats.org/officeDocument/2006/relationships" id="260" r:id="R958274bf78844d71"/>
    <p:sldId xmlns:r="http://schemas.openxmlformats.org/officeDocument/2006/relationships" id="261" r:id="R8441e6eb3df94457"/>
    <p:sldId xmlns:r="http://schemas.openxmlformats.org/officeDocument/2006/relationships" id="262" r:id="Ra6c378b0ef13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8909de653453b" /><Relationship Type="http://schemas.openxmlformats.org/officeDocument/2006/relationships/slide" Target="/ppt/slides/slide1.xml" Id="R5aaa24d270ad4f09" /><Relationship Type="http://schemas.openxmlformats.org/officeDocument/2006/relationships/slide" Target="/ppt/slides/slide2.xml" Id="R032e477cf0214b5a" /><Relationship Type="http://schemas.openxmlformats.org/officeDocument/2006/relationships/slide" Target="/ppt/slides/slide3.xml" Id="R13fcaa23dafe4350" /><Relationship Type="http://schemas.openxmlformats.org/officeDocument/2006/relationships/slide" Target="/ppt/slides/slide4.xml" Id="R0e127c2540d84a22" /><Relationship Type="http://schemas.openxmlformats.org/officeDocument/2006/relationships/slide" Target="/ppt/slides/slide5.xml" Id="R958274bf78844d71" /><Relationship Type="http://schemas.openxmlformats.org/officeDocument/2006/relationships/slide" Target="/ppt/slides/slide6.xml" Id="R8441e6eb3df94457" /><Relationship Type="http://schemas.openxmlformats.org/officeDocument/2006/relationships/slide" Target="/ppt/slides/slide7.xml" Id="Ra6c378b0ef13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a3ee60740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b38f2af904d61" /><Relationship Type="http://schemas.openxmlformats.org/officeDocument/2006/relationships/theme" Target="/ppt/slideMasters/theme/theme1.xml" Id="R5aef8458b019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b38f2af90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867e6b2f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6205ccfb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1d857b50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e5992112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40207cc4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ff4e0d9c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dd30194e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