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4ae466e20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8522fd7004960"/>
  </p:sldMasterIdLst>
  <p:sldIdLst>
    <p:sldId xmlns:r="http://schemas.openxmlformats.org/officeDocument/2006/relationships" id="256" r:id="Rab467dc16a024eb5"/>
    <p:sldId xmlns:r="http://schemas.openxmlformats.org/officeDocument/2006/relationships" id="257" r:id="R1f56985b29b34725"/>
    <p:sldId xmlns:r="http://schemas.openxmlformats.org/officeDocument/2006/relationships" id="258" r:id="Rbe08883c1d174fe3"/>
    <p:sldId xmlns:r="http://schemas.openxmlformats.org/officeDocument/2006/relationships" id="259" r:id="R8699a51b2eaa4a57"/>
    <p:sldId xmlns:r="http://schemas.openxmlformats.org/officeDocument/2006/relationships" id="260" r:id="Rf86f73f8f2a14c3e"/>
    <p:sldId xmlns:r="http://schemas.openxmlformats.org/officeDocument/2006/relationships" id="261" r:id="R686ae867f8e74c5d"/>
    <p:sldId xmlns:r="http://schemas.openxmlformats.org/officeDocument/2006/relationships" id="262" r:id="R2dfa3eaccb6e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8522fd7004960" /><Relationship Type="http://schemas.openxmlformats.org/officeDocument/2006/relationships/slide" Target="/ppt/slides/slide1.xml" Id="Rab467dc16a024eb5" /><Relationship Type="http://schemas.openxmlformats.org/officeDocument/2006/relationships/slide" Target="/ppt/slides/slide2.xml" Id="R1f56985b29b34725" /><Relationship Type="http://schemas.openxmlformats.org/officeDocument/2006/relationships/slide" Target="/ppt/slides/slide3.xml" Id="Rbe08883c1d174fe3" /><Relationship Type="http://schemas.openxmlformats.org/officeDocument/2006/relationships/slide" Target="/ppt/slides/slide4.xml" Id="R8699a51b2eaa4a57" /><Relationship Type="http://schemas.openxmlformats.org/officeDocument/2006/relationships/slide" Target="/ppt/slides/slide5.xml" Id="Rf86f73f8f2a14c3e" /><Relationship Type="http://schemas.openxmlformats.org/officeDocument/2006/relationships/slide" Target="/ppt/slides/slide6.xml" Id="R686ae867f8e74c5d" /><Relationship Type="http://schemas.openxmlformats.org/officeDocument/2006/relationships/slide" Target="/ppt/slides/slide7.xml" Id="R2dfa3eaccb6e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306bbaf52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fabb5f244055" /><Relationship Type="http://schemas.openxmlformats.org/officeDocument/2006/relationships/theme" Target="/ppt/slideMasters/theme/theme1.xml" Id="Rc45e68eb9a95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5fabb5f24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6cbbb413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9f5bd486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e36a2ab6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d294ea34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97045a9e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a4060d99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c8ee15db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