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913a80b28f41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422d9092fc416b"/>
  </p:sldMasterIdLst>
  <p:sldIdLst>
    <p:sldId xmlns:r="http://schemas.openxmlformats.org/officeDocument/2006/relationships" id="256" r:id="Ra3d11a8c3bb74e8b"/>
    <p:sldId xmlns:r="http://schemas.openxmlformats.org/officeDocument/2006/relationships" id="257" r:id="Rc259cc4d22974926"/>
    <p:sldId xmlns:r="http://schemas.openxmlformats.org/officeDocument/2006/relationships" id="258" r:id="Rd98033e2b0cf488c"/>
    <p:sldId xmlns:r="http://schemas.openxmlformats.org/officeDocument/2006/relationships" id="259" r:id="Rdd8bfbd988c44ee4"/>
    <p:sldId xmlns:r="http://schemas.openxmlformats.org/officeDocument/2006/relationships" id="260" r:id="R706090d1155f4648"/>
    <p:sldId xmlns:r="http://schemas.openxmlformats.org/officeDocument/2006/relationships" id="261" r:id="R8c8b3df3aa6843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422d9092fc416b" /><Relationship Type="http://schemas.openxmlformats.org/officeDocument/2006/relationships/slide" Target="/ppt/slides/slide1.xml" Id="Ra3d11a8c3bb74e8b" /><Relationship Type="http://schemas.openxmlformats.org/officeDocument/2006/relationships/slide" Target="/ppt/slides/slide2.xml" Id="Rc259cc4d22974926" /><Relationship Type="http://schemas.openxmlformats.org/officeDocument/2006/relationships/slide" Target="/ppt/slides/slide3.xml" Id="Rd98033e2b0cf488c" /><Relationship Type="http://schemas.openxmlformats.org/officeDocument/2006/relationships/slide" Target="/ppt/slides/slide4.xml" Id="Rdd8bfbd988c44ee4" /><Relationship Type="http://schemas.openxmlformats.org/officeDocument/2006/relationships/slide" Target="/ppt/slides/slide5.xml" Id="R706090d1155f4648" /><Relationship Type="http://schemas.openxmlformats.org/officeDocument/2006/relationships/slide" Target="/ppt/slides/slide6.xml" Id="R8c8b3df3aa6843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9e89f08f6849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8275ce399498f" /><Relationship Type="http://schemas.openxmlformats.org/officeDocument/2006/relationships/theme" Target="/ppt/slideMasters/theme/theme1.xml" Id="R8fb32057e9694b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a8275ce39949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90f90978048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97578389a42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664710d6f44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b04c1d3384c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e4a30bcfc4c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852b8d8d748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SKIVE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Arne Skive, Fløytarvegen 19M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7650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a.skive@online.no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989 058 517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SKIVE INVEST AS</a:t>
            </a:r>
          </a:p>
        </p:txBody>
      </p:sp>
    </p:spTree>
  </p:cSld>
  <p:clrMapOvr>
    <a:masterClrMapping xmlns:a="http://schemas.openxmlformats.org/drawingml/2006/main"/>
  </p:clrMapOvr>
</p:sld>
</file>