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eb3994753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ffab268fa494c"/>
  </p:sldMasterIdLst>
  <p:sldIdLst>
    <p:sldId xmlns:r="http://schemas.openxmlformats.org/officeDocument/2006/relationships" id="256" r:id="R1ba9b0b812204876"/>
    <p:sldId xmlns:r="http://schemas.openxmlformats.org/officeDocument/2006/relationships" id="257" r:id="R0a13b03dd30b490d"/>
    <p:sldId xmlns:r="http://schemas.openxmlformats.org/officeDocument/2006/relationships" id="258" r:id="R34808629b27243c5"/>
    <p:sldId xmlns:r="http://schemas.openxmlformats.org/officeDocument/2006/relationships" id="259" r:id="Rbe778747a16443e8"/>
    <p:sldId xmlns:r="http://schemas.openxmlformats.org/officeDocument/2006/relationships" id="260" r:id="R76648bb5bd3d4d4e"/>
    <p:sldId xmlns:r="http://schemas.openxmlformats.org/officeDocument/2006/relationships" id="261" r:id="Rb2eddbe0d27e4328"/>
    <p:sldId xmlns:r="http://schemas.openxmlformats.org/officeDocument/2006/relationships" id="262" r:id="Rfa622fd65ffd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ffab268fa494c" /><Relationship Type="http://schemas.openxmlformats.org/officeDocument/2006/relationships/slide" Target="/ppt/slides/slide1.xml" Id="R1ba9b0b812204876" /><Relationship Type="http://schemas.openxmlformats.org/officeDocument/2006/relationships/slide" Target="/ppt/slides/slide2.xml" Id="R0a13b03dd30b490d" /><Relationship Type="http://schemas.openxmlformats.org/officeDocument/2006/relationships/slide" Target="/ppt/slides/slide3.xml" Id="R34808629b27243c5" /><Relationship Type="http://schemas.openxmlformats.org/officeDocument/2006/relationships/slide" Target="/ppt/slides/slide4.xml" Id="Rbe778747a16443e8" /><Relationship Type="http://schemas.openxmlformats.org/officeDocument/2006/relationships/slide" Target="/ppt/slides/slide5.xml" Id="R76648bb5bd3d4d4e" /><Relationship Type="http://schemas.openxmlformats.org/officeDocument/2006/relationships/slide" Target="/ppt/slides/slide6.xml" Id="Rb2eddbe0d27e4328" /><Relationship Type="http://schemas.openxmlformats.org/officeDocument/2006/relationships/slide" Target="/ppt/slides/slide7.xml" Id="Rfa622fd65ffd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088372c18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0c905575f4a4e" /><Relationship Type="http://schemas.openxmlformats.org/officeDocument/2006/relationships/theme" Target="/ppt/slideMasters/theme/theme1.xml" Id="R7dfa16c6f6c4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0c905575f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152646d9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31933396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a243c094b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987191720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0b656dddb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b33170376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1ebe3565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ble etablert [år] og holder til i Furugrenda.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6 301 061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JON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6611 Furugrenda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