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d3b27f680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0a99f49cf43a9"/>
  </p:sldMasterIdLst>
  <p:sldIdLst>
    <p:sldId xmlns:r="http://schemas.openxmlformats.org/officeDocument/2006/relationships" id="256" r:id="Rba7b0334391847b6"/>
    <p:sldId xmlns:r="http://schemas.openxmlformats.org/officeDocument/2006/relationships" id="257" r:id="Rf562c2a903f04100"/>
    <p:sldId xmlns:r="http://schemas.openxmlformats.org/officeDocument/2006/relationships" id="258" r:id="R36749323575d4126"/>
    <p:sldId xmlns:r="http://schemas.openxmlformats.org/officeDocument/2006/relationships" id="259" r:id="Rb716b6c772394c73"/>
    <p:sldId xmlns:r="http://schemas.openxmlformats.org/officeDocument/2006/relationships" id="260" r:id="Rd5784339bb8a4b62"/>
    <p:sldId xmlns:r="http://schemas.openxmlformats.org/officeDocument/2006/relationships" id="261" r:id="Raca7dfdbf184489b"/>
    <p:sldId xmlns:r="http://schemas.openxmlformats.org/officeDocument/2006/relationships" id="262" r:id="Rc8ebf819903a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0a99f49cf43a9" /><Relationship Type="http://schemas.openxmlformats.org/officeDocument/2006/relationships/slide" Target="/ppt/slides/slide1.xml" Id="Rba7b0334391847b6" /><Relationship Type="http://schemas.openxmlformats.org/officeDocument/2006/relationships/slide" Target="/ppt/slides/slide2.xml" Id="Rf562c2a903f04100" /><Relationship Type="http://schemas.openxmlformats.org/officeDocument/2006/relationships/slide" Target="/ppt/slides/slide3.xml" Id="R36749323575d4126" /><Relationship Type="http://schemas.openxmlformats.org/officeDocument/2006/relationships/slide" Target="/ppt/slides/slide4.xml" Id="Rb716b6c772394c73" /><Relationship Type="http://schemas.openxmlformats.org/officeDocument/2006/relationships/slide" Target="/ppt/slides/slide5.xml" Id="Rd5784339bb8a4b62" /><Relationship Type="http://schemas.openxmlformats.org/officeDocument/2006/relationships/slide" Target="/ppt/slides/slide6.xml" Id="Raca7dfdbf184489b" /><Relationship Type="http://schemas.openxmlformats.org/officeDocument/2006/relationships/slide" Target="/ppt/slides/slide7.xml" Id="Rc8ebf819903a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e24bc74ab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4e4b484d4bce" /><Relationship Type="http://schemas.openxmlformats.org/officeDocument/2006/relationships/theme" Target="/ppt/slideMasters/theme/theme1.xml" Id="R05a2acefb02f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64e4b484d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3464f3b6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a568a6394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61dd2d31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66751fb20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a172d1256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5228df15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462c1062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