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0185b49bee48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273c1b29ea432e"/>
  </p:sldMasterIdLst>
  <p:sldIdLst>
    <p:sldId xmlns:r="http://schemas.openxmlformats.org/officeDocument/2006/relationships" id="256" r:id="R91b7668086ab46d2"/>
    <p:sldId xmlns:r="http://schemas.openxmlformats.org/officeDocument/2006/relationships" id="257" r:id="Raa5770d309114917"/>
    <p:sldId xmlns:r="http://schemas.openxmlformats.org/officeDocument/2006/relationships" id="258" r:id="Ra3243fa4f0db4af5"/>
    <p:sldId xmlns:r="http://schemas.openxmlformats.org/officeDocument/2006/relationships" id="259" r:id="R968d9ff4f4364b0d"/>
    <p:sldId xmlns:r="http://schemas.openxmlformats.org/officeDocument/2006/relationships" id="260" r:id="R914b6c5753214a03"/>
    <p:sldId xmlns:r="http://schemas.openxmlformats.org/officeDocument/2006/relationships" id="261" r:id="R0fd1819fed1f47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273c1b29ea432e" /><Relationship Type="http://schemas.openxmlformats.org/officeDocument/2006/relationships/slide" Target="/ppt/slides/slide1.xml" Id="R91b7668086ab46d2" /><Relationship Type="http://schemas.openxmlformats.org/officeDocument/2006/relationships/slide" Target="/ppt/slides/slide2.xml" Id="Raa5770d309114917" /><Relationship Type="http://schemas.openxmlformats.org/officeDocument/2006/relationships/slide" Target="/ppt/slides/slide3.xml" Id="Ra3243fa4f0db4af5" /><Relationship Type="http://schemas.openxmlformats.org/officeDocument/2006/relationships/slide" Target="/ppt/slides/slide4.xml" Id="R968d9ff4f4364b0d" /><Relationship Type="http://schemas.openxmlformats.org/officeDocument/2006/relationships/slide" Target="/ppt/slides/slide5.xml" Id="R914b6c5753214a03" /><Relationship Type="http://schemas.openxmlformats.org/officeDocument/2006/relationships/slide" Target="/ppt/slides/slide6.xml" Id="R0fd1819fed1f47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72859c084f44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24b1b2d6e4570" /><Relationship Type="http://schemas.openxmlformats.org/officeDocument/2006/relationships/theme" Target="/ppt/slideMasters/theme/theme1.xml" Id="R474315d50e2449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424b1b2d6e45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ef5eab44a43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912cdd11140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41d88cb0a47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e56f4039246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fc083d06441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f00d48e5949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Landstøvegen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989 057 480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 HOLDING AS</a:t>
            </a:r>
          </a:p>
        </p:txBody>
      </p:sp>
    </p:spTree>
  </p:cSld>
  <p:clrMapOvr>
    <a:masterClrMapping xmlns:a="http://schemas.openxmlformats.org/drawingml/2006/main"/>
  </p:clrMapOvr>
</p:sld>
</file>