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fe9552d73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80431aae04af2"/>
  </p:sldMasterIdLst>
  <p:sldIdLst>
    <p:sldId xmlns:r="http://schemas.openxmlformats.org/officeDocument/2006/relationships" id="256" r:id="R293f3b4a303040fd"/>
    <p:sldId xmlns:r="http://schemas.openxmlformats.org/officeDocument/2006/relationships" id="257" r:id="R4656619a83b449e7"/>
    <p:sldId xmlns:r="http://schemas.openxmlformats.org/officeDocument/2006/relationships" id="258" r:id="R9fd5e7a09f304569"/>
    <p:sldId xmlns:r="http://schemas.openxmlformats.org/officeDocument/2006/relationships" id="259" r:id="Rd8f7c13c65ed41f1"/>
    <p:sldId xmlns:r="http://schemas.openxmlformats.org/officeDocument/2006/relationships" id="260" r:id="R14ca7d94caf6426f"/>
    <p:sldId xmlns:r="http://schemas.openxmlformats.org/officeDocument/2006/relationships" id="261" r:id="Re0ac35a989084e87"/>
    <p:sldId xmlns:r="http://schemas.openxmlformats.org/officeDocument/2006/relationships" id="262" r:id="R50d55f665e454e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80431aae04af2" /><Relationship Type="http://schemas.openxmlformats.org/officeDocument/2006/relationships/slide" Target="/ppt/slides/slide1.xml" Id="R293f3b4a303040fd" /><Relationship Type="http://schemas.openxmlformats.org/officeDocument/2006/relationships/slide" Target="/ppt/slides/slide2.xml" Id="R4656619a83b449e7" /><Relationship Type="http://schemas.openxmlformats.org/officeDocument/2006/relationships/slide" Target="/ppt/slides/slide3.xml" Id="R9fd5e7a09f304569" /><Relationship Type="http://schemas.openxmlformats.org/officeDocument/2006/relationships/slide" Target="/ppt/slides/slide4.xml" Id="Rd8f7c13c65ed41f1" /><Relationship Type="http://schemas.openxmlformats.org/officeDocument/2006/relationships/slide" Target="/ppt/slides/slide5.xml" Id="R14ca7d94caf6426f" /><Relationship Type="http://schemas.openxmlformats.org/officeDocument/2006/relationships/slide" Target="/ppt/slides/slide6.xml" Id="Re0ac35a989084e87" /><Relationship Type="http://schemas.openxmlformats.org/officeDocument/2006/relationships/slide" Target="/ppt/slides/slide7.xml" Id="R50d55f665e454e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b6d469480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d20a2f3104475" /><Relationship Type="http://schemas.openxmlformats.org/officeDocument/2006/relationships/theme" Target="/ppt/slideMasters/theme/theme1.xml" Id="R49396049e1f84f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d20a2f310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8e0f8e102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dd69a7062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35b36e3ab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c71ecad92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ff3cf4ec840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cd3d5b6b14e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efaec186a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10 770 239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