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f0673287a4b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a62648ad24450"/>
  </p:sldMasterIdLst>
  <p:sldIdLst>
    <p:sldId xmlns:r="http://schemas.openxmlformats.org/officeDocument/2006/relationships" id="256" r:id="Rf2d5d7b4e0e142c2"/>
    <p:sldId xmlns:r="http://schemas.openxmlformats.org/officeDocument/2006/relationships" id="257" r:id="Rc9ef4e0e958c44c1"/>
    <p:sldId xmlns:r="http://schemas.openxmlformats.org/officeDocument/2006/relationships" id="258" r:id="R3ed4815f06034a4d"/>
    <p:sldId xmlns:r="http://schemas.openxmlformats.org/officeDocument/2006/relationships" id="259" r:id="Ra9fd15a77ac34b6a"/>
    <p:sldId xmlns:r="http://schemas.openxmlformats.org/officeDocument/2006/relationships" id="260" r:id="Recbd237ac51e42ae"/>
    <p:sldId xmlns:r="http://schemas.openxmlformats.org/officeDocument/2006/relationships" id="261" r:id="R1e2119e553f247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a62648ad24450" /><Relationship Type="http://schemas.openxmlformats.org/officeDocument/2006/relationships/slide" Target="/ppt/slides/slide1.xml" Id="Rf2d5d7b4e0e142c2" /><Relationship Type="http://schemas.openxmlformats.org/officeDocument/2006/relationships/slide" Target="/ppt/slides/slide2.xml" Id="Rc9ef4e0e958c44c1" /><Relationship Type="http://schemas.openxmlformats.org/officeDocument/2006/relationships/slide" Target="/ppt/slides/slide3.xml" Id="R3ed4815f06034a4d" /><Relationship Type="http://schemas.openxmlformats.org/officeDocument/2006/relationships/slide" Target="/ppt/slides/slide4.xml" Id="Ra9fd15a77ac34b6a" /><Relationship Type="http://schemas.openxmlformats.org/officeDocument/2006/relationships/slide" Target="/ppt/slides/slide5.xml" Id="Recbd237ac51e42ae" /><Relationship Type="http://schemas.openxmlformats.org/officeDocument/2006/relationships/slide" Target="/ppt/slides/slide6.xml" Id="R1e2119e553f247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b8703148d46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647d2d1364cbe" /><Relationship Type="http://schemas.openxmlformats.org/officeDocument/2006/relationships/theme" Target="/ppt/slideMasters/theme/theme1.xml" Id="Rb5c3c21de90542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647d2d136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14f7b4bf0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71eebf3c3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798df136049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da0a9a52246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5411fa6a9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121e9484e41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