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569e439cb24b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14aed86b64499d"/>
  </p:sldMasterIdLst>
  <p:sldIdLst>
    <p:sldId xmlns:r="http://schemas.openxmlformats.org/officeDocument/2006/relationships" id="256" r:id="Ra1ecc748da3f412f"/>
    <p:sldId xmlns:r="http://schemas.openxmlformats.org/officeDocument/2006/relationships" id="257" r:id="Rad59c0ff9b8f4b84"/>
    <p:sldId xmlns:r="http://schemas.openxmlformats.org/officeDocument/2006/relationships" id="258" r:id="Rdeec478c4d434c9c"/>
    <p:sldId xmlns:r="http://schemas.openxmlformats.org/officeDocument/2006/relationships" id="259" r:id="R2415188818044e39"/>
    <p:sldId xmlns:r="http://schemas.openxmlformats.org/officeDocument/2006/relationships" id="260" r:id="Rd44bd11653324bb2"/>
    <p:sldId xmlns:r="http://schemas.openxmlformats.org/officeDocument/2006/relationships" id="261" r:id="R19c06dbc7e454e30"/>
    <p:sldId xmlns:r="http://schemas.openxmlformats.org/officeDocument/2006/relationships" id="262" r:id="Rd1e5ad0dfe044b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14aed86b64499d" /><Relationship Type="http://schemas.openxmlformats.org/officeDocument/2006/relationships/slide" Target="/ppt/slides/slide1.xml" Id="Ra1ecc748da3f412f" /><Relationship Type="http://schemas.openxmlformats.org/officeDocument/2006/relationships/slide" Target="/ppt/slides/slide2.xml" Id="Rad59c0ff9b8f4b84" /><Relationship Type="http://schemas.openxmlformats.org/officeDocument/2006/relationships/slide" Target="/ppt/slides/slide3.xml" Id="Rdeec478c4d434c9c" /><Relationship Type="http://schemas.openxmlformats.org/officeDocument/2006/relationships/slide" Target="/ppt/slides/slide4.xml" Id="R2415188818044e39" /><Relationship Type="http://schemas.openxmlformats.org/officeDocument/2006/relationships/slide" Target="/ppt/slides/slide5.xml" Id="Rd44bd11653324bb2" /><Relationship Type="http://schemas.openxmlformats.org/officeDocument/2006/relationships/slide" Target="/ppt/slides/slide6.xml" Id="R19c06dbc7e454e30" /><Relationship Type="http://schemas.openxmlformats.org/officeDocument/2006/relationships/slide" Target="/ppt/slides/slide7.xml" Id="Rd1e5ad0dfe044b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2208a876e41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3cea0e2cf4317" /><Relationship Type="http://schemas.openxmlformats.org/officeDocument/2006/relationships/theme" Target="/ppt/slideMasters/theme/theme1.xml" Id="R7cc9e2511be647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23cea0e2cf43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2af4ea60142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b54e3e1de4c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f287138b543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d5673c7b04c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b3c7932a442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4bfb4f13f43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1f9d6a5024b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STORESLEM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STORESLEM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10 760 749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989 056 654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