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92e6ebe5b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b93a4440c499e"/>
  </p:sldMasterIdLst>
  <p:sldIdLst>
    <p:sldId xmlns:r="http://schemas.openxmlformats.org/officeDocument/2006/relationships" id="256" r:id="R958456f3071d4e15"/>
    <p:sldId xmlns:r="http://schemas.openxmlformats.org/officeDocument/2006/relationships" id="257" r:id="R81e828d3ef174d6e"/>
    <p:sldId xmlns:r="http://schemas.openxmlformats.org/officeDocument/2006/relationships" id="258" r:id="R7f8d3d8298cb4454"/>
    <p:sldId xmlns:r="http://schemas.openxmlformats.org/officeDocument/2006/relationships" id="259" r:id="Rb338a76f9a7341c2"/>
    <p:sldId xmlns:r="http://schemas.openxmlformats.org/officeDocument/2006/relationships" id="260" r:id="Rfacc859c4f194adf"/>
    <p:sldId xmlns:r="http://schemas.openxmlformats.org/officeDocument/2006/relationships" id="261" r:id="R857d19be722a417b"/>
    <p:sldId xmlns:r="http://schemas.openxmlformats.org/officeDocument/2006/relationships" id="262" r:id="R0147b122a446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b93a4440c499e" /><Relationship Type="http://schemas.openxmlformats.org/officeDocument/2006/relationships/slide" Target="/ppt/slides/slide1.xml" Id="R958456f3071d4e15" /><Relationship Type="http://schemas.openxmlformats.org/officeDocument/2006/relationships/slide" Target="/ppt/slides/slide2.xml" Id="R81e828d3ef174d6e" /><Relationship Type="http://schemas.openxmlformats.org/officeDocument/2006/relationships/slide" Target="/ppt/slides/slide3.xml" Id="R7f8d3d8298cb4454" /><Relationship Type="http://schemas.openxmlformats.org/officeDocument/2006/relationships/slide" Target="/ppt/slides/slide4.xml" Id="Rb338a76f9a7341c2" /><Relationship Type="http://schemas.openxmlformats.org/officeDocument/2006/relationships/slide" Target="/ppt/slides/slide5.xml" Id="Rfacc859c4f194adf" /><Relationship Type="http://schemas.openxmlformats.org/officeDocument/2006/relationships/slide" Target="/ppt/slides/slide6.xml" Id="R857d19be722a417b" /><Relationship Type="http://schemas.openxmlformats.org/officeDocument/2006/relationships/slide" Target="/ppt/slides/slide7.xml" Id="R0147b122a446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d803d2c89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3ce01c8ee4242" /><Relationship Type="http://schemas.openxmlformats.org/officeDocument/2006/relationships/theme" Target="/ppt/slideMasters/theme/theme1.xml" Id="Re8b1249b6c72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3ce01c8ee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d90bd2f56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ad5946ed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12043e2d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9bcb24ee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a3ee3f7e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cdcbfcff2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7f1d106d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