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280ba2f5f74a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41523badc8483b"/>
  </p:sldMasterIdLst>
  <p:sldIdLst>
    <p:sldId xmlns:r="http://schemas.openxmlformats.org/officeDocument/2006/relationships" id="256" r:id="R390b84ef9dc74812"/>
    <p:sldId xmlns:r="http://schemas.openxmlformats.org/officeDocument/2006/relationships" id="257" r:id="R9118350163984037"/>
    <p:sldId xmlns:r="http://schemas.openxmlformats.org/officeDocument/2006/relationships" id="258" r:id="R6c61d5116afc44ac"/>
    <p:sldId xmlns:r="http://schemas.openxmlformats.org/officeDocument/2006/relationships" id="259" r:id="R23ce8069ba7644d7"/>
    <p:sldId xmlns:r="http://schemas.openxmlformats.org/officeDocument/2006/relationships" id="260" r:id="Re5dbc852a8654fe1"/>
    <p:sldId xmlns:r="http://schemas.openxmlformats.org/officeDocument/2006/relationships" id="261" r:id="Rfb35623adc124ae7"/>
    <p:sldId xmlns:r="http://schemas.openxmlformats.org/officeDocument/2006/relationships" id="262" r:id="R1bf457b70d914c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41523badc8483b" /><Relationship Type="http://schemas.openxmlformats.org/officeDocument/2006/relationships/slide" Target="/ppt/slides/slide1.xml" Id="R390b84ef9dc74812" /><Relationship Type="http://schemas.openxmlformats.org/officeDocument/2006/relationships/slide" Target="/ppt/slides/slide2.xml" Id="R9118350163984037" /><Relationship Type="http://schemas.openxmlformats.org/officeDocument/2006/relationships/slide" Target="/ppt/slides/slide3.xml" Id="R6c61d5116afc44ac" /><Relationship Type="http://schemas.openxmlformats.org/officeDocument/2006/relationships/slide" Target="/ppt/slides/slide4.xml" Id="R23ce8069ba7644d7" /><Relationship Type="http://schemas.openxmlformats.org/officeDocument/2006/relationships/slide" Target="/ppt/slides/slide5.xml" Id="Re5dbc852a8654fe1" /><Relationship Type="http://schemas.openxmlformats.org/officeDocument/2006/relationships/slide" Target="/ppt/slides/slide6.xml" Id="Rfb35623adc124ae7" /><Relationship Type="http://schemas.openxmlformats.org/officeDocument/2006/relationships/slide" Target="/ppt/slides/slide7.xml" Id="R1bf457b70d914c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b91507328649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8b958eba043fe" /><Relationship Type="http://schemas.openxmlformats.org/officeDocument/2006/relationships/theme" Target="/ppt/slideMasters/theme/theme1.xml" Id="R66ce6aca4e684b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88b958eba043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3cbd021a34f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54f32423d45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a97ae43724e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c28184d6142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ca6220dfc4f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fe3afef4f48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454694c6f4d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STAVSMARK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STAVSMARK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STAVSMARK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STAVSMARK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STAVSMARK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STAVSMARK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15 683 508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13 010 536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15 342 271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323 601 438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330 170 249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STAVSMARK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SANDTRØ ERIC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STAVSMARK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Virikveien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989 052 624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STAVSMARK AS</a:t>
            </a:r>
          </a:p>
        </p:txBody>
      </p:sp>
    </p:spTree>
  </p:cSld>
  <p:clrMapOvr>
    <a:masterClrMapping xmlns:a="http://schemas.openxmlformats.org/drawingml/2006/main"/>
  </p:clrMapOvr>
</p:sld>
</file>