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0dbb9c5c0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86ec2ef1b4aee"/>
  </p:sldMasterIdLst>
  <p:sldIdLst>
    <p:sldId xmlns:r="http://schemas.openxmlformats.org/officeDocument/2006/relationships" id="256" r:id="R72c2bfb424b74562"/>
    <p:sldId xmlns:r="http://schemas.openxmlformats.org/officeDocument/2006/relationships" id="257" r:id="R3172980405784955"/>
    <p:sldId xmlns:r="http://schemas.openxmlformats.org/officeDocument/2006/relationships" id="258" r:id="R7790ed9d61f24a8e"/>
    <p:sldId xmlns:r="http://schemas.openxmlformats.org/officeDocument/2006/relationships" id="259" r:id="R75a448b116c64de7"/>
    <p:sldId xmlns:r="http://schemas.openxmlformats.org/officeDocument/2006/relationships" id="260" r:id="R45df553b79d14c7f"/>
    <p:sldId xmlns:r="http://schemas.openxmlformats.org/officeDocument/2006/relationships" id="261" r:id="Rf9ae8453101b4d20"/>
    <p:sldId xmlns:r="http://schemas.openxmlformats.org/officeDocument/2006/relationships" id="262" r:id="Rb140b83ae519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86ec2ef1b4aee" /><Relationship Type="http://schemas.openxmlformats.org/officeDocument/2006/relationships/slide" Target="/ppt/slides/slide1.xml" Id="R72c2bfb424b74562" /><Relationship Type="http://schemas.openxmlformats.org/officeDocument/2006/relationships/slide" Target="/ppt/slides/slide2.xml" Id="R3172980405784955" /><Relationship Type="http://schemas.openxmlformats.org/officeDocument/2006/relationships/slide" Target="/ppt/slides/slide3.xml" Id="R7790ed9d61f24a8e" /><Relationship Type="http://schemas.openxmlformats.org/officeDocument/2006/relationships/slide" Target="/ppt/slides/slide4.xml" Id="R75a448b116c64de7" /><Relationship Type="http://schemas.openxmlformats.org/officeDocument/2006/relationships/slide" Target="/ppt/slides/slide5.xml" Id="R45df553b79d14c7f" /><Relationship Type="http://schemas.openxmlformats.org/officeDocument/2006/relationships/slide" Target="/ppt/slides/slide6.xml" Id="Rf9ae8453101b4d20" /><Relationship Type="http://schemas.openxmlformats.org/officeDocument/2006/relationships/slide" Target="/ppt/slides/slide7.xml" Id="Rb140b83ae519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03a704061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1a550cbc84e34" /><Relationship Type="http://schemas.openxmlformats.org/officeDocument/2006/relationships/theme" Target="/ppt/slideMasters/theme/theme1.xml" Id="R85a539ec7e2a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1a550cbc8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bf9e3c758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78d8c9f59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8fc97419c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b9f13d6f7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8d88ec70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cc2b4d68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77ccc735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KRISTIAL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3 878 734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HILDE DALSBØ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ROGER ANSGAR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