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7d1289bd204eb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1e0d7f4d6d443be"/>
  </p:sldMasterIdLst>
  <p:sldIdLst>
    <p:sldId xmlns:r="http://schemas.openxmlformats.org/officeDocument/2006/relationships" id="256" r:id="R0462b2f072274241"/>
    <p:sldId xmlns:r="http://schemas.openxmlformats.org/officeDocument/2006/relationships" id="257" r:id="Rdec7e6927e254996"/>
    <p:sldId xmlns:r="http://schemas.openxmlformats.org/officeDocument/2006/relationships" id="258" r:id="R015eb41ad09340ed"/>
    <p:sldId xmlns:r="http://schemas.openxmlformats.org/officeDocument/2006/relationships" id="259" r:id="Ra1bd0657b4614e1b"/>
    <p:sldId xmlns:r="http://schemas.openxmlformats.org/officeDocument/2006/relationships" id="260" r:id="R6c751d03ac114d46"/>
    <p:sldId xmlns:r="http://schemas.openxmlformats.org/officeDocument/2006/relationships" id="261" r:id="R3ca9d238dbe641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e0d7f4d6d443be" /><Relationship Type="http://schemas.openxmlformats.org/officeDocument/2006/relationships/slide" Target="/ppt/slides/slide1.xml" Id="R0462b2f072274241" /><Relationship Type="http://schemas.openxmlformats.org/officeDocument/2006/relationships/slide" Target="/ppt/slides/slide2.xml" Id="Rdec7e6927e254996" /><Relationship Type="http://schemas.openxmlformats.org/officeDocument/2006/relationships/slide" Target="/ppt/slides/slide3.xml" Id="R015eb41ad09340ed" /><Relationship Type="http://schemas.openxmlformats.org/officeDocument/2006/relationships/slide" Target="/ppt/slides/slide4.xml" Id="Ra1bd0657b4614e1b" /><Relationship Type="http://schemas.openxmlformats.org/officeDocument/2006/relationships/slide" Target="/ppt/slides/slide5.xml" Id="R6c751d03ac114d46" /><Relationship Type="http://schemas.openxmlformats.org/officeDocument/2006/relationships/slide" Target="/ppt/slides/slide6.xml" Id="R3ca9d238dbe641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6d241d6137441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4997965ad4296" /><Relationship Type="http://schemas.openxmlformats.org/officeDocument/2006/relationships/theme" Target="/ppt/slideMasters/theme/theme1.xml" Id="R20b1f234acfc4c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c4997965ad429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4c68353d74af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ee31846e5746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b53e1ad8845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01e4c621f45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a3881a48c0453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dc8f5e72547d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KRISTIAL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Glørstad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7240 Hitra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989 052 012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KRISTIAL AS</a:t>
            </a:r>
          </a:p>
        </p:txBody>
      </p:sp>
    </p:spTree>
  </p:cSld>
  <p:clrMapOvr>
    <a:masterClrMapping xmlns:a="http://schemas.openxmlformats.org/drawingml/2006/main"/>
  </p:clrMapOvr>
</p:sld>
</file>