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0632612ef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cf08e1dbd4b97"/>
  </p:sldMasterIdLst>
  <p:sldIdLst>
    <p:sldId xmlns:r="http://schemas.openxmlformats.org/officeDocument/2006/relationships" id="256" r:id="R1f627ea9d50b411c"/>
    <p:sldId xmlns:r="http://schemas.openxmlformats.org/officeDocument/2006/relationships" id="257" r:id="Ra0a86202f9624678"/>
    <p:sldId xmlns:r="http://schemas.openxmlformats.org/officeDocument/2006/relationships" id="258" r:id="Rf2214f1e230e40a8"/>
    <p:sldId xmlns:r="http://schemas.openxmlformats.org/officeDocument/2006/relationships" id="259" r:id="Rca7f346b26454d81"/>
    <p:sldId xmlns:r="http://schemas.openxmlformats.org/officeDocument/2006/relationships" id="260" r:id="R07043d0456e6452b"/>
    <p:sldId xmlns:r="http://schemas.openxmlformats.org/officeDocument/2006/relationships" id="261" r:id="R30cdd4f3a5d44fda"/>
    <p:sldId xmlns:r="http://schemas.openxmlformats.org/officeDocument/2006/relationships" id="262" r:id="R6865038fb319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cf08e1dbd4b97" /><Relationship Type="http://schemas.openxmlformats.org/officeDocument/2006/relationships/slide" Target="/ppt/slides/slide1.xml" Id="R1f627ea9d50b411c" /><Relationship Type="http://schemas.openxmlformats.org/officeDocument/2006/relationships/slide" Target="/ppt/slides/slide2.xml" Id="Ra0a86202f9624678" /><Relationship Type="http://schemas.openxmlformats.org/officeDocument/2006/relationships/slide" Target="/ppt/slides/slide3.xml" Id="Rf2214f1e230e40a8" /><Relationship Type="http://schemas.openxmlformats.org/officeDocument/2006/relationships/slide" Target="/ppt/slides/slide4.xml" Id="Rca7f346b26454d81" /><Relationship Type="http://schemas.openxmlformats.org/officeDocument/2006/relationships/slide" Target="/ppt/slides/slide5.xml" Id="R07043d0456e6452b" /><Relationship Type="http://schemas.openxmlformats.org/officeDocument/2006/relationships/slide" Target="/ppt/slides/slide6.xml" Id="R30cdd4f3a5d44fda" /><Relationship Type="http://schemas.openxmlformats.org/officeDocument/2006/relationships/slide" Target="/ppt/slides/slide7.xml" Id="R6865038fb319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a75b8c819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384a8178744d4" /><Relationship Type="http://schemas.openxmlformats.org/officeDocument/2006/relationships/theme" Target="/ppt/slideMasters/theme/theme1.xml" Id="R81b17852fb20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384a81787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a60395a6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cbe4578d2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6373e530f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8b4767a9b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bd3d14f0b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5739c6e547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dc16ec3e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HAGEBYVEIEN 27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27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18 361 108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