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71ff747bd443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fa5312ccd74eac"/>
  </p:sldMasterIdLst>
  <p:sldIdLst>
    <p:sldId xmlns:r="http://schemas.openxmlformats.org/officeDocument/2006/relationships" id="256" r:id="R0f417d513bbc46c3"/>
    <p:sldId xmlns:r="http://schemas.openxmlformats.org/officeDocument/2006/relationships" id="257" r:id="R2ec9d7e398fa40e7"/>
    <p:sldId xmlns:r="http://schemas.openxmlformats.org/officeDocument/2006/relationships" id="258" r:id="Rf5ebf79a193e49c8"/>
    <p:sldId xmlns:r="http://schemas.openxmlformats.org/officeDocument/2006/relationships" id="259" r:id="R15ea01b2a85e4b62"/>
    <p:sldId xmlns:r="http://schemas.openxmlformats.org/officeDocument/2006/relationships" id="260" r:id="Ree1ef4db3c1a4de6"/>
    <p:sldId xmlns:r="http://schemas.openxmlformats.org/officeDocument/2006/relationships" id="261" r:id="R6f84a5614ab643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fa5312ccd74eac" /><Relationship Type="http://schemas.openxmlformats.org/officeDocument/2006/relationships/slide" Target="/ppt/slides/slide1.xml" Id="R0f417d513bbc46c3" /><Relationship Type="http://schemas.openxmlformats.org/officeDocument/2006/relationships/slide" Target="/ppt/slides/slide2.xml" Id="R2ec9d7e398fa40e7" /><Relationship Type="http://schemas.openxmlformats.org/officeDocument/2006/relationships/slide" Target="/ppt/slides/slide3.xml" Id="Rf5ebf79a193e49c8" /><Relationship Type="http://schemas.openxmlformats.org/officeDocument/2006/relationships/slide" Target="/ppt/slides/slide4.xml" Id="R15ea01b2a85e4b62" /><Relationship Type="http://schemas.openxmlformats.org/officeDocument/2006/relationships/slide" Target="/ppt/slides/slide5.xml" Id="Ree1ef4db3c1a4de6" /><Relationship Type="http://schemas.openxmlformats.org/officeDocument/2006/relationships/slide" Target="/ppt/slides/slide6.xml" Id="R6f84a5614ab643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71d948821041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499211e264ecc" /><Relationship Type="http://schemas.openxmlformats.org/officeDocument/2006/relationships/theme" Target="/ppt/slideMasters/theme/theme1.xml" Id="R0480a12b507047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2499211e264e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30b4365b743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36e09c40d40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bed34d75640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531c1c2ee47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729a4e1ba45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d9742e2e94c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HAGEBYVEIEN 27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HAGEBYVEIEN 27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HAGEBYVEIEN 27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HAGEBYVEIEN 27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HAGEBYVEIEN 27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HAGEBYVEIEN 27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Lyveien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989 050 540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HAGEBYVEIEN 27 AS</a:t>
            </a:r>
          </a:p>
        </p:txBody>
      </p:sp>
    </p:spTree>
  </p:cSld>
  <p:clrMapOvr>
    <a:masterClrMapping xmlns:a="http://schemas.openxmlformats.org/drawingml/2006/main"/>
  </p:clrMapOvr>
</p:sld>
</file>